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7"/>
  </p:notes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Lst>
  <p:sldSz cx="12192000" cy="6858000"/>
  <p:notesSz cx="6858000" cy="9144000"/>
  <p:embeddedFontLst>
    <p:embeddedFont>
      <p:font typeface="Elephant" pitchFamily="18" charset="0"/>
      <p:regular r:id="rId18"/>
      <p:italic r:id="rId19"/>
    </p:embeddedFont>
    <p:embeddedFont>
      <p:font typeface="Calibri" pitchFamily="34" charset="0"/>
      <p:regular r:id="rId20"/>
      <p:bold r:id="rId21"/>
      <p:italic r:id="rId22"/>
      <p:boldItalic r:id="rId23"/>
    </p:embeddedFont>
    <p:embeddedFont>
      <p:font typeface="Calibri Light" pitchFamily="34" charset="0"/>
      <p:regular r:id="rId24"/>
      <p:italic r:id="rId25"/>
    </p:embeddedFont>
  </p:embeddedFontLst>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5E5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Tamni stil 2 - Isticanje 3/Isticanj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11" d="100"/>
          <a:sy n="111" d="100"/>
        </p:scale>
        <p:origin x="-432"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B14D1-942C-4103-A3C3-3F486B2721A3}" type="doc">
      <dgm:prSet loTypeId="urn:microsoft.com/office/officeart/2005/8/layout/radial3" loCatId="relationship" qsTypeId="urn:microsoft.com/office/officeart/2005/8/quickstyle/3d3" qsCatId="3D" csTypeId="urn:microsoft.com/office/officeart/2005/8/colors/colorful5" csCatId="colorful" phldr="1"/>
      <dgm:spPr/>
      <dgm:t>
        <a:bodyPr/>
        <a:lstStyle/>
        <a:p>
          <a:endParaRPr lang="hr-HR"/>
        </a:p>
      </dgm:t>
    </dgm:pt>
    <dgm:pt modelId="{0447E485-6FD3-4EA9-8F59-AFF7E51CBA37}">
      <dgm:prSet phldrT="[Tekst]"/>
      <dgm:spPr/>
      <dgm:t>
        <a:bodyPr/>
        <a:lstStyle/>
        <a:p>
          <a:r>
            <a:rPr lang="hr-HR" b="1" dirty="0"/>
            <a:t>AVNOJ</a:t>
          </a:r>
          <a:r>
            <a:rPr lang="hr-HR" dirty="0"/>
            <a:t> </a:t>
          </a:r>
        </a:p>
        <a:p>
          <a:r>
            <a:rPr lang="hr-HR" dirty="0"/>
            <a:t>?</a:t>
          </a:r>
        </a:p>
      </dgm:t>
    </dgm:pt>
    <dgm:pt modelId="{9CCD9EF3-0AD5-475E-ADC7-3B62AD5A77D4}" type="parTrans" cxnId="{E0E33851-E276-44C2-BF9F-E2B653C149E7}">
      <dgm:prSet/>
      <dgm:spPr/>
      <dgm:t>
        <a:bodyPr/>
        <a:lstStyle/>
        <a:p>
          <a:endParaRPr lang="hr-HR"/>
        </a:p>
      </dgm:t>
    </dgm:pt>
    <dgm:pt modelId="{EB67CA93-F12D-45A5-A33E-9B832D9B9756}" type="sibTrans" cxnId="{E0E33851-E276-44C2-BF9F-E2B653C149E7}">
      <dgm:prSet/>
      <dgm:spPr/>
      <dgm:t>
        <a:bodyPr/>
        <a:lstStyle/>
        <a:p>
          <a:endParaRPr lang="hr-HR"/>
        </a:p>
      </dgm:t>
    </dgm:pt>
    <dgm:pt modelId="{7C00CBE1-793E-4670-A403-FC3A000DC1F8}">
      <dgm:prSet phldrT="[Tekst]" custT="1"/>
      <dgm:spPr/>
      <dgm:t>
        <a:bodyPr/>
        <a:lstStyle/>
        <a:p>
          <a:r>
            <a:rPr lang="hr-HR" sz="4000" b="1" dirty="0"/>
            <a:t>ZAVNOH</a:t>
          </a:r>
        </a:p>
        <a:p>
          <a:r>
            <a:rPr lang="hr-HR" sz="4000" dirty="0"/>
            <a:t>?</a:t>
          </a:r>
        </a:p>
      </dgm:t>
    </dgm:pt>
    <dgm:pt modelId="{9C971F6B-942D-4726-9A13-3D19AFD289B7}" type="parTrans" cxnId="{BBFC27E7-FC21-460A-9B0C-E46B3CAF60FA}">
      <dgm:prSet/>
      <dgm:spPr/>
      <dgm:t>
        <a:bodyPr/>
        <a:lstStyle/>
        <a:p>
          <a:endParaRPr lang="hr-HR"/>
        </a:p>
      </dgm:t>
    </dgm:pt>
    <dgm:pt modelId="{486F5BA1-5A9F-42EC-82C2-A503011AB6DF}" type="sibTrans" cxnId="{BBFC27E7-FC21-460A-9B0C-E46B3CAF60FA}">
      <dgm:prSet/>
      <dgm:spPr/>
      <dgm:t>
        <a:bodyPr/>
        <a:lstStyle/>
        <a:p>
          <a:endParaRPr lang="hr-HR"/>
        </a:p>
      </dgm:t>
    </dgm:pt>
    <dgm:pt modelId="{52E1D420-FEAD-4ADB-9664-5148E8C9A30B}" type="pres">
      <dgm:prSet presAssocID="{D20B14D1-942C-4103-A3C3-3F486B2721A3}" presName="composite" presStyleCnt="0">
        <dgm:presLayoutVars>
          <dgm:chMax val="1"/>
          <dgm:dir/>
          <dgm:resizeHandles val="exact"/>
        </dgm:presLayoutVars>
      </dgm:prSet>
      <dgm:spPr/>
      <dgm:t>
        <a:bodyPr/>
        <a:lstStyle/>
        <a:p>
          <a:endParaRPr lang="hr-HR"/>
        </a:p>
      </dgm:t>
    </dgm:pt>
    <dgm:pt modelId="{EF05CF73-8685-440C-8A76-20465F8B67AA}" type="pres">
      <dgm:prSet presAssocID="{D20B14D1-942C-4103-A3C3-3F486B2721A3}" presName="radial" presStyleCnt="0">
        <dgm:presLayoutVars>
          <dgm:animLvl val="ctr"/>
        </dgm:presLayoutVars>
      </dgm:prSet>
      <dgm:spPr/>
    </dgm:pt>
    <dgm:pt modelId="{0AA38F87-C819-4DB2-B322-E730D4C8A9C1}" type="pres">
      <dgm:prSet presAssocID="{0447E485-6FD3-4EA9-8F59-AFF7E51CBA37}" presName="centerShape" presStyleLbl="vennNode1" presStyleIdx="0" presStyleCnt="2" custScaleX="132571" custScaleY="127711" custLinFactNeighborX="-11027" custLinFactNeighborY="-1795"/>
      <dgm:spPr/>
      <dgm:t>
        <a:bodyPr/>
        <a:lstStyle/>
        <a:p>
          <a:endParaRPr lang="hr-HR"/>
        </a:p>
      </dgm:t>
    </dgm:pt>
    <dgm:pt modelId="{B7361B5A-9CD1-4583-817E-401D02167C33}" type="pres">
      <dgm:prSet presAssocID="{7C00CBE1-793E-4670-A403-FC3A000DC1F8}" presName="node" presStyleLbl="vennNode1" presStyleIdx="1" presStyleCnt="2" custScaleX="225859" custScaleY="217368" custRadScaleRad="136776" custRadScaleInc="291">
        <dgm:presLayoutVars>
          <dgm:bulletEnabled val="1"/>
        </dgm:presLayoutVars>
      </dgm:prSet>
      <dgm:spPr/>
      <dgm:t>
        <a:bodyPr/>
        <a:lstStyle/>
        <a:p>
          <a:endParaRPr lang="hr-HR"/>
        </a:p>
      </dgm:t>
    </dgm:pt>
  </dgm:ptLst>
  <dgm:cxnLst>
    <dgm:cxn modelId="{61CE1BA7-E434-42E1-BE46-0C9FF4EE62D6}" type="presOf" srcId="{7C00CBE1-793E-4670-A403-FC3A000DC1F8}" destId="{B7361B5A-9CD1-4583-817E-401D02167C33}" srcOrd="0" destOrd="0" presId="urn:microsoft.com/office/officeart/2005/8/layout/radial3"/>
    <dgm:cxn modelId="{BBFC27E7-FC21-460A-9B0C-E46B3CAF60FA}" srcId="{0447E485-6FD3-4EA9-8F59-AFF7E51CBA37}" destId="{7C00CBE1-793E-4670-A403-FC3A000DC1F8}" srcOrd="0" destOrd="0" parTransId="{9C971F6B-942D-4726-9A13-3D19AFD289B7}" sibTransId="{486F5BA1-5A9F-42EC-82C2-A503011AB6DF}"/>
    <dgm:cxn modelId="{C0D40E06-7353-46B8-8694-3F2970F51F7F}" type="presOf" srcId="{D20B14D1-942C-4103-A3C3-3F486B2721A3}" destId="{52E1D420-FEAD-4ADB-9664-5148E8C9A30B}" srcOrd="0" destOrd="0" presId="urn:microsoft.com/office/officeart/2005/8/layout/radial3"/>
    <dgm:cxn modelId="{E0E33851-E276-44C2-BF9F-E2B653C149E7}" srcId="{D20B14D1-942C-4103-A3C3-3F486B2721A3}" destId="{0447E485-6FD3-4EA9-8F59-AFF7E51CBA37}" srcOrd="0" destOrd="0" parTransId="{9CCD9EF3-0AD5-475E-ADC7-3B62AD5A77D4}" sibTransId="{EB67CA93-F12D-45A5-A33E-9B832D9B9756}"/>
    <dgm:cxn modelId="{7E6FFDD7-E899-4D71-89FC-3E7B85133F0E}" type="presOf" srcId="{0447E485-6FD3-4EA9-8F59-AFF7E51CBA37}" destId="{0AA38F87-C819-4DB2-B322-E730D4C8A9C1}" srcOrd="0" destOrd="0" presId="urn:microsoft.com/office/officeart/2005/8/layout/radial3"/>
    <dgm:cxn modelId="{26F22DD4-756A-4A93-B34E-372FC0A997EB}" type="presParOf" srcId="{52E1D420-FEAD-4ADB-9664-5148E8C9A30B}" destId="{EF05CF73-8685-440C-8A76-20465F8B67AA}" srcOrd="0" destOrd="0" presId="urn:microsoft.com/office/officeart/2005/8/layout/radial3"/>
    <dgm:cxn modelId="{C842A3F1-4476-4390-90BF-DE6C6626B0FF}" type="presParOf" srcId="{EF05CF73-8685-440C-8A76-20465F8B67AA}" destId="{0AA38F87-C819-4DB2-B322-E730D4C8A9C1}" srcOrd="0" destOrd="0" presId="urn:microsoft.com/office/officeart/2005/8/layout/radial3"/>
    <dgm:cxn modelId="{481119F7-29BA-4087-BCD3-3361887A02AA}" type="presParOf" srcId="{EF05CF73-8685-440C-8A76-20465F8B67AA}" destId="{B7361B5A-9CD1-4583-817E-401D02167C33}" srcOrd="1" destOrd="0" presId="urn:microsoft.com/office/officeart/2005/8/layout/radial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40A266-CC6D-446B-8714-EABE5FA962D8}" type="doc">
      <dgm:prSet loTypeId="urn:microsoft.com/office/officeart/2005/8/layout/orgChart1" loCatId="hierarchy" qsTypeId="urn:microsoft.com/office/officeart/2005/8/quickstyle/simple5" qsCatId="simple" csTypeId="urn:microsoft.com/office/officeart/2005/8/colors/colorful5" csCatId="colorful" phldr="1"/>
      <dgm:spPr/>
      <dgm:t>
        <a:bodyPr/>
        <a:lstStyle/>
        <a:p>
          <a:endParaRPr lang="hr-HR"/>
        </a:p>
      </dgm:t>
    </dgm:pt>
    <dgm:pt modelId="{1DB2D46C-8881-479D-A253-DD9A04ADF191}">
      <dgm:prSet phldrT="[Tekst]"/>
      <dgm:spPr/>
      <dgm:t>
        <a:bodyPr/>
        <a:lstStyle/>
        <a:p>
          <a:r>
            <a:rPr lang="hr-HR" dirty="0"/>
            <a:t>Sporazum Tito- Šubašić</a:t>
          </a:r>
        </a:p>
      </dgm:t>
    </dgm:pt>
    <dgm:pt modelId="{D35F1451-4CBA-4063-A379-91E4A8B7CE56}" type="parTrans" cxnId="{1953F3BC-A9B7-43B5-9447-28522C668A48}">
      <dgm:prSet/>
      <dgm:spPr/>
      <dgm:t>
        <a:bodyPr/>
        <a:lstStyle/>
        <a:p>
          <a:endParaRPr lang="hr-HR"/>
        </a:p>
      </dgm:t>
    </dgm:pt>
    <dgm:pt modelId="{E93214C8-6920-4443-BD8E-088DF7FFFEF5}" type="sibTrans" cxnId="{1953F3BC-A9B7-43B5-9447-28522C668A48}">
      <dgm:prSet/>
      <dgm:spPr/>
      <dgm:t>
        <a:bodyPr/>
        <a:lstStyle/>
        <a:p>
          <a:endParaRPr lang="hr-HR"/>
        </a:p>
      </dgm:t>
    </dgm:pt>
    <dgm:pt modelId="{E8867056-8EFD-4120-B703-BCF89F29B38A}" type="asst">
      <dgm:prSet phldrT="[Tekst]"/>
      <dgm:spPr/>
      <dgm:t>
        <a:bodyPr/>
        <a:lstStyle/>
        <a:p>
          <a:r>
            <a:rPr lang="hr-HR" dirty="0"/>
            <a:t>Šubašić</a:t>
          </a:r>
        </a:p>
      </dgm:t>
    </dgm:pt>
    <dgm:pt modelId="{366D89EC-7363-400A-BC1B-B8FB2D7CB710}" type="parTrans" cxnId="{7151FE37-0FF1-4025-9A9A-2A3D5E9A4332}">
      <dgm:prSet/>
      <dgm:spPr/>
      <dgm:t>
        <a:bodyPr/>
        <a:lstStyle/>
        <a:p>
          <a:endParaRPr lang="hr-HR"/>
        </a:p>
      </dgm:t>
    </dgm:pt>
    <dgm:pt modelId="{3D8CD7A6-CDC3-4A56-BEF0-CE23A0E0B23B}" type="sibTrans" cxnId="{7151FE37-0FF1-4025-9A9A-2A3D5E9A4332}">
      <dgm:prSet/>
      <dgm:spPr/>
      <dgm:t>
        <a:bodyPr/>
        <a:lstStyle/>
        <a:p>
          <a:endParaRPr lang="hr-HR"/>
        </a:p>
      </dgm:t>
    </dgm:pt>
    <dgm:pt modelId="{1B3168E0-625A-45DE-A077-2F7DAA5CCBCB}" type="asst">
      <dgm:prSet phldrT="[Tekst]"/>
      <dgm:spPr/>
      <dgm:t>
        <a:bodyPr/>
        <a:lstStyle/>
        <a:p>
          <a:r>
            <a:rPr lang="hr-HR" dirty="0"/>
            <a:t>Tito</a:t>
          </a:r>
        </a:p>
      </dgm:t>
    </dgm:pt>
    <dgm:pt modelId="{66B55354-9353-49AA-8B5B-835346BC729E}" type="parTrans" cxnId="{E0F43982-A87F-4C8C-9956-BE6F7C9D31AD}">
      <dgm:prSet/>
      <dgm:spPr/>
      <dgm:t>
        <a:bodyPr/>
        <a:lstStyle/>
        <a:p>
          <a:endParaRPr lang="hr-HR"/>
        </a:p>
      </dgm:t>
    </dgm:pt>
    <dgm:pt modelId="{8C2C9659-8924-4D7F-B6D7-6833921FD0D8}" type="sibTrans" cxnId="{E0F43982-A87F-4C8C-9956-BE6F7C9D31AD}">
      <dgm:prSet/>
      <dgm:spPr/>
      <dgm:t>
        <a:bodyPr/>
        <a:lstStyle/>
        <a:p>
          <a:endParaRPr lang="hr-HR"/>
        </a:p>
      </dgm:t>
    </dgm:pt>
    <dgm:pt modelId="{A01434C7-12F4-4DF0-A905-7B0EDCEE031F}">
      <dgm:prSet/>
      <dgm:spPr/>
      <dgm:t>
        <a:bodyPr/>
        <a:lstStyle/>
        <a:p>
          <a:r>
            <a:rPr lang="hr-HR" dirty="0"/>
            <a:t>?</a:t>
          </a:r>
        </a:p>
      </dgm:t>
    </dgm:pt>
    <dgm:pt modelId="{733DD38E-E5AC-4856-98EE-4F5DE20D0085}" type="parTrans" cxnId="{97A3A9AE-E872-4EE6-9045-28F3A1E82F96}">
      <dgm:prSet/>
      <dgm:spPr/>
      <dgm:t>
        <a:bodyPr/>
        <a:lstStyle/>
        <a:p>
          <a:endParaRPr lang="hr-HR"/>
        </a:p>
      </dgm:t>
    </dgm:pt>
    <dgm:pt modelId="{6E0F4BC3-2D4E-4BDE-A23A-76730DD5D2B2}" type="sibTrans" cxnId="{97A3A9AE-E872-4EE6-9045-28F3A1E82F96}">
      <dgm:prSet/>
      <dgm:spPr/>
      <dgm:t>
        <a:bodyPr/>
        <a:lstStyle/>
        <a:p>
          <a:endParaRPr lang="hr-HR"/>
        </a:p>
      </dgm:t>
    </dgm:pt>
    <dgm:pt modelId="{27AF7D64-A106-4F1D-B263-3D0E6FFA65B7}">
      <dgm:prSet/>
      <dgm:spPr/>
      <dgm:t>
        <a:bodyPr/>
        <a:lstStyle/>
        <a:p>
          <a:r>
            <a:rPr lang="hr-HR" dirty="0"/>
            <a:t>?</a:t>
          </a:r>
        </a:p>
      </dgm:t>
    </dgm:pt>
    <dgm:pt modelId="{5211A082-30D9-454F-85B0-8F4463BA8030}" type="parTrans" cxnId="{771B1ADE-461B-4A1F-8D1E-A0A0068F1687}">
      <dgm:prSet/>
      <dgm:spPr/>
      <dgm:t>
        <a:bodyPr/>
        <a:lstStyle/>
        <a:p>
          <a:endParaRPr lang="hr-HR"/>
        </a:p>
      </dgm:t>
    </dgm:pt>
    <dgm:pt modelId="{AA88FD22-93A7-4388-BC18-92A02E217FF8}" type="sibTrans" cxnId="{771B1ADE-461B-4A1F-8D1E-A0A0068F1687}">
      <dgm:prSet/>
      <dgm:spPr/>
      <dgm:t>
        <a:bodyPr/>
        <a:lstStyle/>
        <a:p>
          <a:endParaRPr lang="hr-HR"/>
        </a:p>
      </dgm:t>
    </dgm:pt>
    <dgm:pt modelId="{F7C0369A-1DDC-4C10-A816-3AD9BBAD6817}">
      <dgm:prSet/>
      <dgm:spPr/>
      <dgm:t>
        <a:bodyPr/>
        <a:lstStyle/>
        <a:p>
          <a:r>
            <a:rPr lang="hr-HR" dirty="0"/>
            <a:t>?</a:t>
          </a:r>
        </a:p>
      </dgm:t>
    </dgm:pt>
    <dgm:pt modelId="{14E8FE7E-9A84-442F-9C3C-6FFD19366D68}" type="parTrans" cxnId="{6427A0DA-D152-4DBE-8261-C84334225943}">
      <dgm:prSet/>
      <dgm:spPr/>
      <dgm:t>
        <a:bodyPr/>
        <a:lstStyle/>
        <a:p>
          <a:endParaRPr lang="hr-HR"/>
        </a:p>
      </dgm:t>
    </dgm:pt>
    <dgm:pt modelId="{EBAA80B5-D0AA-4BF0-BBDC-C0197A36A9C6}" type="sibTrans" cxnId="{6427A0DA-D152-4DBE-8261-C84334225943}">
      <dgm:prSet/>
      <dgm:spPr/>
      <dgm:t>
        <a:bodyPr/>
        <a:lstStyle/>
        <a:p>
          <a:endParaRPr lang="hr-HR"/>
        </a:p>
      </dgm:t>
    </dgm:pt>
    <dgm:pt modelId="{75DAD356-E40B-4BAA-910F-1A8FD35D7AFC}" type="pres">
      <dgm:prSet presAssocID="{2D40A266-CC6D-446B-8714-EABE5FA962D8}" presName="hierChild1" presStyleCnt="0">
        <dgm:presLayoutVars>
          <dgm:orgChart val="1"/>
          <dgm:chPref val="1"/>
          <dgm:dir/>
          <dgm:animOne val="branch"/>
          <dgm:animLvl val="lvl"/>
          <dgm:resizeHandles/>
        </dgm:presLayoutVars>
      </dgm:prSet>
      <dgm:spPr/>
      <dgm:t>
        <a:bodyPr/>
        <a:lstStyle/>
        <a:p>
          <a:endParaRPr lang="hr-HR"/>
        </a:p>
      </dgm:t>
    </dgm:pt>
    <dgm:pt modelId="{D8022B10-0C4F-41AA-99C4-31F02D7F822A}" type="pres">
      <dgm:prSet presAssocID="{1DB2D46C-8881-479D-A253-DD9A04ADF191}" presName="hierRoot1" presStyleCnt="0">
        <dgm:presLayoutVars>
          <dgm:hierBranch val="init"/>
        </dgm:presLayoutVars>
      </dgm:prSet>
      <dgm:spPr/>
    </dgm:pt>
    <dgm:pt modelId="{72AF0DBB-2D70-4D4E-AC36-AD00FAD2FFC9}" type="pres">
      <dgm:prSet presAssocID="{1DB2D46C-8881-479D-A253-DD9A04ADF191}" presName="rootComposite1" presStyleCnt="0"/>
      <dgm:spPr/>
    </dgm:pt>
    <dgm:pt modelId="{9BF85830-63F8-46CA-B40D-B9C9DA5C4BA4}" type="pres">
      <dgm:prSet presAssocID="{1DB2D46C-8881-479D-A253-DD9A04ADF191}" presName="rootText1" presStyleLbl="node0" presStyleIdx="0" presStyleCnt="1">
        <dgm:presLayoutVars>
          <dgm:chPref val="3"/>
        </dgm:presLayoutVars>
      </dgm:prSet>
      <dgm:spPr/>
      <dgm:t>
        <a:bodyPr/>
        <a:lstStyle/>
        <a:p>
          <a:endParaRPr lang="hr-HR"/>
        </a:p>
      </dgm:t>
    </dgm:pt>
    <dgm:pt modelId="{A2E6C938-24C9-4D5F-843F-03E253E3D42B}" type="pres">
      <dgm:prSet presAssocID="{1DB2D46C-8881-479D-A253-DD9A04ADF191}" presName="rootConnector1" presStyleLbl="node1" presStyleIdx="0" presStyleCnt="0"/>
      <dgm:spPr/>
      <dgm:t>
        <a:bodyPr/>
        <a:lstStyle/>
        <a:p>
          <a:endParaRPr lang="hr-HR"/>
        </a:p>
      </dgm:t>
    </dgm:pt>
    <dgm:pt modelId="{5E289C16-7EB0-4259-8A96-36E8BC23C58F}" type="pres">
      <dgm:prSet presAssocID="{1DB2D46C-8881-479D-A253-DD9A04ADF191}" presName="hierChild2" presStyleCnt="0"/>
      <dgm:spPr/>
    </dgm:pt>
    <dgm:pt modelId="{C32D0C82-233A-43AA-8856-1FF04DD8E454}" type="pres">
      <dgm:prSet presAssocID="{1DB2D46C-8881-479D-A253-DD9A04ADF191}" presName="hierChild3" presStyleCnt="0"/>
      <dgm:spPr/>
    </dgm:pt>
    <dgm:pt modelId="{AF708A32-F262-42BA-934E-B9430D2C1A6C}" type="pres">
      <dgm:prSet presAssocID="{366D89EC-7363-400A-BC1B-B8FB2D7CB710}" presName="Name111" presStyleLbl="parChTrans1D2" presStyleIdx="0" presStyleCnt="2"/>
      <dgm:spPr/>
      <dgm:t>
        <a:bodyPr/>
        <a:lstStyle/>
        <a:p>
          <a:endParaRPr lang="hr-HR"/>
        </a:p>
      </dgm:t>
    </dgm:pt>
    <dgm:pt modelId="{54D2EBFB-681D-4780-86C9-37355DB95E76}" type="pres">
      <dgm:prSet presAssocID="{E8867056-8EFD-4120-B703-BCF89F29B38A}" presName="hierRoot3" presStyleCnt="0">
        <dgm:presLayoutVars>
          <dgm:hierBranch val="init"/>
        </dgm:presLayoutVars>
      </dgm:prSet>
      <dgm:spPr/>
    </dgm:pt>
    <dgm:pt modelId="{6AA79DA3-696F-4D12-B05B-372AF7C91935}" type="pres">
      <dgm:prSet presAssocID="{E8867056-8EFD-4120-B703-BCF89F29B38A}" presName="rootComposite3" presStyleCnt="0"/>
      <dgm:spPr/>
    </dgm:pt>
    <dgm:pt modelId="{1FEAE5E1-FDF8-4DF4-9960-CAC796C29C66}" type="pres">
      <dgm:prSet presAssocID="{E8867056-8EFD-4120-B703-BCF89F29B38A}" presName="rootText3" presStyleLbl="asst1" presStyleIdx="0" presStyleCnt="2">
        <dgm:presLayoutVars>
          <dgm:chPref val="3"/>
        </dgm:presLayoutVars>
      </dgm:prSet>
      <dgm:spPr/>
      <dgm:t>
        <a:bodyPr/>
        <a:lstStyle/>
        <a:p>
          <a:endParaRPr lang="hr-HR"/>
        </a:p>
      </dgm:t>
    </dgm:pt>
    <dgm:pt modelId="{2ED3556E-020A-4BEF-A5C8-EEE4396190E0}" type="pres">
      <dgm:prSet presAssocID="{E8867056-8EFD-4120-B703-BCF89F29B38A}" presName="rootConnector3" presStyleLbl="asst1" presStyleIdx="0" presStyleCnt="2"/>
      <dgm:spPr/>
      <dgm:t>
        <a:bodyPr/>
        <a:lstStyle/>
        <a:p>
          <a:endParaRPr lang="hr-HR"/>
        </a:p>
      </dgm:t>
    </dgm:pt>
    <dgm:pt modelId="{150F94FF-CE54-4819-AC4A-0F48DA6D7E8F}" type="pres">
      <dgm:prSet presAssocID="{E8867056-8EFD-4120-B703-BCF89F29B38A}" presName="hierChild6" presStyleCnt="0"/>
      <dgm:spPr/>
    </dgm:pt>
    <dgm:pt modelId="{7401942B-C6AE-4B4A-8C81-2540222E354D}" type="pres">
      <dgm:prSet presAssocID="{733DD38E-E5AC-4856-98EE-4F5DE20D0085}" presName="Name37" presStyleLbl="parChTrans1D3" presStyleIdx="0" presStyleCnt="3"/>
      <dgm:spPr/>
      <dgm:t>
        <a:bodyPr/>
        <a:lstStyle/>
        <a:p>
          <a:endParaRPr lang="hr-HR"/>
        </a:p>
      </dgm:t>
    </dgm:pt>
    <dgm:pt modelId="{2174089F-1BB7-4B6F-9C86-ACE12E46CC05}" type="pres">
      <dgm:prSet presAssocID="{A01434C7-12F4-4DF0-A905-7B0EDCEE031F}" presName="hierRoot2" presStyleCnt="0">
        <dgm:presLayoutVars>
          <dgm:hierBranch val="init"/>
        </dgm:presLayoutVars>
      </dgm:prSet>
      <dgm:spPr/>
    </dgm:pt>
    <dgm:pt modelId="{420C4ACE-4736-4D19-AA19-72295251AB4F}" type="pres">
      <dgm:prSet presAssocID="{A01434C7-12F4-4DF0-A905-7B0EDCEE031F}" presName="rootComposite" presStyleCnt="0"/>
      <dgm:spPr/>
    </dgm:pt>
    <dgm:pt modelId="{2529E800-D685-44A3-998D-ED967C9A011A}" type="pres">
      <dgm:prSet presAssocID="{A01434C7-12F4-4DF0-A905-7B0EDCEE031F}" presName="rootText" presStyleLbl="node3" presStyleIdx="0" presStyleCnt="3" custLinFactY="23545" custLinFactNeighborX="25738" custLinFactNeighborY="100000">
        <dgm:presLayoutVars>
          <dgm:chPref val="3"/>
        </dgm:presLayoutVars>
      </dgm:prSet>
      <dgm:spPr/>
      <dgm:t>
        <a:bodyPr/>
        <a:lstStyle/>
        <a:p>
          <a:endParaRPr lang="hr-HR"/>
        </a:p>
      </dgm:t>
    </dgm:pt>
    <dgm:pt modelId="{E19EFB10-0018-4F52-AE05-6547148435FD}" type="pres">
      <dgm:prSet presAssocID="{A01434C7-12F4-4DF0-A905-7B0EDCEE031F}" presName="rootConnector" presStyleLbl="node3" presStyleIdx="0" presStyleCnt="3"/>
      <dgm:spPr/>
      <dgm:t>
        <a:bodyPr/>
        <a:lstStyle/>
        <a:p>
          <a:endParaRPr lang="hr-HR"/>
        </a:p>
      </dgm:t>
    </dgm:pt>
    <dgm:pt modelId="{CE83D205-964F-456E-9D51-B4D1C8982011}" type="pres">
      <dgm:prSet presAssocID="{A01434C7-12F4-4DF0-A905-7B0EDCEE031F}" presName="hierChild4" presStyleCnt="0"/>
      <dgm:spPr/>
    </dgm:pt>
    <dgm:pt modelId="{29A03A90-6325-48D2-96A3-CE15EF110D25}" type="pres">
      <dgm:prSet presAssocID="{A01434C7-12F4-4DF0-A905-7B0EDCEE031F}" presName="hierChild5" presStyleCnt="0"/>
      <dgm:spPr/>
    </dgm:pt>
    <dgm:pt modelId="{08C64FF5-C413-4183-9EBE-966F8D7E8CEF}" type="pres">
      <dgm:prSet presAssocID="{5211A082-30D9-454F-85B0-8F4463BA8030}" presName="Name37" presStyleLbl="parChTrans1D3" presStyleIdx="1" presStyleCnt="3"/>
      <dgm:spPr/>
      <dgm:t>
        <a:bodyPr/>
        <a:lstStyle/>
        <a:p>
          <a:endParaRPr lang="hr-HR"/>
        </a:p>
      </dgm:t>
    </dgm:pt>
    <dgm:pt modelId="{A6A00A39-C176-498E-B275-DAF4F285DA1A}" type="pres">
      <dgm:prSet presAssocID="{27AF7D64-A106-4F1D-B263-3D0E6FFA65B7}" presName="hierRoot2" presStyleCnt="0">
        <dgm:presLayoutVars>
          <dgm:hierBranch val="init"/>
        </dgm:presLayoutVars>
      </dgm:prSet>
      <dgm:spPr/>
    </dgm:pt>
    <dgm:pt modelId="{395F85BD-B73C-4A45-8045-0B6DCAD53881}" type="pres">
      <dgm:prSet presAssocID="{27AF7D64-A106-4F1D-B263-3D0E6FFA65B7}" presName="rootComposite" presStyleCnt="0"/>
      <dgm:spPr/>
    </dgm:pt>
    <dgm:pt modelId="{0A173FDC-C7B8-466F-A41E-EB7DE9A3090E}" type="pres">
      <dgm:prSet presAssocID="{27AF7D64-A106-4F1D-B263-3D0E6FFA65B7}" presName="rootText" presStyleLbl="node3" presStyleIdx="1" presStyleCnt="3" custLinFactY="-57335" custLinFactNeighborX="25882" custLinFactNeighborY="-100000">
        <dgm:presLayoutVars>
          <dgm:chPref val="3"/>
        </dgm:presLayoutVars>
      </dgm:prSet>
      <dgm:spPr/>
      <dgm:t>
        <a:bodyPr/>
        <a:lstStyle/>
        <a:p>
          <a:endParaRPr lang="hr-HR"/>
        </a:p>
      </dgm:t>
    </dgm:pt>
    <dgm:pt modelId="{60EC4CB7-2CA2-41D6-8823-1B4BEEB7EC5E}" type="pres">
      <dgm:prSet presAssocID="{27AF7D64-A106-4F1D-B263-3D0E6FFA65B7}" presName="rootConnector" presStyleLbl="node3" presStyleIdx="1" presStyleCnt="3"/>
      <dgm:spPr/>
      <dgm:t>
        <a:bodyPr/>
        <a:lstStyle/>
        <a:p>
          <a:endParaRPr lang="hr-HR"/>
        </a:p>
      </dgm:t>
    </dgm:pt>
    <dgm:pt modelId="{169DC5A7-5C75-4FE3-8F3C-62495AFDAC2B}" type="pres">
      <dgm:prSet presAssocID="{27AF7D64-A106-4F1D-B263-3D0E6FFA65B7}" presName="hierChild4" presStyleCnt="0"/>
      <dgm:spPr/>
    </dgm:pt>
    <dgm:pt modelId="{6549CAA9-4163-41CA-B11F-D3DFAA144DAB}" type="pres">
      <dgm:prSet presAssocID="{27AF7D64-A106-4F1D-B263-3D0E6FFA65B7}" presName="hierChild5" presStyleCnt="0"/>
      <dgm:spPr/>
    </dgm:pt>
    <dgm:pt modelId="{A7A6BE3A-9823-4410-B6DB-8F6AABE905D1}" type="pres">
      <dgm:prSet presAssocID="{E8867056-8EFD-4120-B703-BCF89F29B38A}" presName="hierChild7" presStyleCnt="0"/>
      <dgm:spPr/>
    </dgm:pt>
    <dgm:pt modelId="{224A15DA-6157-4D74-B42E-89E722308E99}" type="pres">
      <dgm:prSet presAssocID="{66B55354-9353-49AA-8B5B-835346BC729E}" presName="Name111" presStyleLbl="parChTrans1D2" presStyleIdx="1" presStyleCnt="2"/>
      <dgm:spPr/>
      <dgm:t>
        <a:bodyPr/>
        <a:lstStyle/>
        <a:p>
          <a:endParaRPr lang="hr-HR"/>
        </a:p>
      </dgm:t>
    </dgm:pt>
    <dgm:pt modelId="{1063EBF6-4BB2-460E-9455-99C3C9E6F691}" type="pres">
      <dgm:prSet presAssocID="{1B3168E0-625A-45DE-A077-2F7DAA5CCBCB}" presName="hierRoot3" presStyleCnt="0">
        <dgm:presLayoutVars>
          <dgm:hierBranch val="init"/>
        </dgm:presLayoutVars>
      </dgm:prSet>
      <dgm:spPr/>
    </dgm:pt>
    <dgm:pt modelId="{542D664D-A0F3-4134-A314-FF3F14E62275}" type="pres">
      <dgm:prSet presAssocID="{1B3168E0-625A-45DE-A077-2F7DAA5CCBCB}" presName="rootComposite3" presStyleCnt="0"/>
      <dgm:spPr/>
    </dgm:pt>
    <dgm:pt modelId="{8AB48DBF-2437-40F1-BEC0-3804F32CDAAF}" type="pres">
      <dgm:prSet presAssocID="{1B3168E0-625A-45DE-A077-2F7DAA5CCBCB}" presName="rootText3" presStyleLbl="asst1" presStyleIdx="1" presStyleCnt="2">
        <dgm:presLayoutVars>
          <dgm:chPref val="3"/>
        </dgm:presLayoutVars>
      </dgm:prSet>
      <dgm:spPr/>
      <dgm:t>
        <a:bodyPr/>
        <a:lstStyle/>
        <a:p>
          <a:endParaRPr lang="hr-HR"/>
        </a:p>
      </dgm:t>
    </dgm:pt>
    <dgm:pt modelId="{8295ACC4-DCB5-40F5-941B-479958318976}" type="pres">
      <dgm:prSet presAssocID="{1B3168E0-625A-45DE-A077-2F7DAA5CCBCB}" presName="rootConnector3" presStyleLbl="asst1" presStyleIdx="1" presStyleCnt="2"/>
      <dgm:spPr/>
      <dgm:t>
        <a:bodyPr/>
        <a:lstStyle/>
        <a:p>
          <a:endParaRPr lang="hr-HR"/>
        </a:p>
      </dgm:t>
    </dgm:pt>
    <dgm:pt modelId="{E7A7F6DB-AB07-4578-A0EE-BC5591D4E6F3}" type="pres">
      <dgm:prSet presAssocID="{1B3168E0-625A-45DE-A077-2F7DAA5CCBCB}" presName="hierChild6" presStyleCnt="0"/>
      <dgm:spPr/>
    </dgm:pt>
    <dgm:pt modelId="{72932BC2-01A7-4AD3-B14D-0A706F7CCB6A}" type="pres">
      <dgm:prSet presAssocID="{14E8FE7E-9A84-442F-9C3C-6FFD19366D68}" presName="Name37" presStyleLbl="parChTrans1D3" presStyleIdx="2" presStyleCnt="3"/>
      <dgm:spPr/>
      <dgm:t>
        <a:bodyPr/>
        <a:lstStyle/>
        <a:p>
          <a:endParaRPr lang="hr-HR"/>
        </a:p>
      </dgm:t>
    </dgm:pt>
    <dgm:pt modelId="{4AF8F0A6-8AC0-47EA-83A7-5D9604D30BDD}" type="pres">
      <dgm:prSet presAssocID="{F7C0369A-1DDC-4C10-A816-3AD9BBAD6817}" presName="hierRoot2" presStyleCnt="0">
        <dgm:presLayoutVars>
          <dgm:hierBranch val="init"/>
        </dgm:presLayoutVars>
      </dgm:prSet>
      <dgm:spPr/>
    </dgm:pt>
    <dgm:pt modelId="{05DDFC2A-97B4-44FB-B51F-D3B559863DA2}" type="pres">
      <dgm:prSet presAssocID="{F7C0369A-1DDC-4C10-A816-3AD9BBAD6817}" presName="rootComposite" presStyleCnt="0"/>
      <dgm:spPr/>
    </dgm:pt>
    <dgm:pt modelId="{8D20D244-2FB6-4E33-B73C-26A3EF607D74}" type="pres">
      <dgm:prSet presAssocID="{F7C0369A-1DDC-4C10-A816-3AD9BBAD6817}" presName="rootText" presStyleLbl="node3" presStyleIdx="2" presStyleCnt="3">
        <dgm:presLayoutVars>
          <dgm:chPref val="3"/>
        </dgm:presLayoutVars>
      </dgm:prSet>
      <dgm:spPr/>
      <dgm:t>
        <a:bodyPr/>
        <a:lstStyle/>
        <a:p>
          <a:endParaRPr lang="hr-HR"/>
        </a:p>
      </dgm:t>
    </dgm:pt>
    <dgm:pt modelId="{E974D84D-7849-48B5-BD43-13C8C9267716}" type="pres">
      <dgm:prSet presAssocID="{F7C0369A-1DDC-4C10-A816-3AD9BBAD6817}" presName="rootConnector" presStyleLbl="node3" presStyleIdx="2" presStyleCnt="3"/>
      <dgm:spPr/>
      <dgm:t>
        <a:bodyPr/>
        <a:lstStyle/>
        <a:p>
          <a:endParaRPr lang="hr-HR"/>
        </a:p>
      </dgm:t>
    </dgm:pt>
    <dgm:pt modelId="{F23EFA2E-598A-44F5-9B01-50F677F43AFC}" type="pres">
      <dgm:prSet presAssocID="{F7C0369A-1DDC-4C10-A816-3AD9BBAD6817}" presName="hierChild4" presStyleCnt="0"/>
      <dgm:spPr/>
    </dgm:pt>
    <dgm:pt modelId="{B6E77AA8-3C68-4C94-B727-888C22A9E746}" type="pres">
      <dgm:prSet presAssocID="{F7C0369A-1DDC-4C10-A816-3AD9BBAD6817}" presName="hierChild5" presStyleCnt="0"/>
      <dgm:spPr/>
    </dgm:pt>
    <dgm:pt modelId="{9AA64430-BB68-41CB-AC08-8DD3189BE6C9}" type="pres">
      <dgm:prSet presAssocID="{1B3168E0-625A-45DE-A077-2F7DAA5CCBCB}" presName="hierChild7" presStyleCnt="0"/>
      <dgm:spPr/>
    </dgm:pt>
  </dgm:ptLst>
  <dgm:cxnLst>
    <dgm:cxn modelId="{F7E76772-1507-4930-9D6C-D3F761B3A92D}" type="presOf" srcId="{A01434C7-12F4-4DF0-A905-7B0EDCEE031F}" destId="{E19EFB10-0018-4F52-AE05-6547148435FD}" srcOrd="1" destOrd="0" presId="urn:microsoft.com/office/officeart/2005/8/layout/orgChart1"/>
    <dgm:cxn modelId="{0B7C0024-199D-44C6-863B-A4E9E6DB31AE}" type="presOf" srcId="{27AF7D64-A106-4F1D-B263-3D0E6FFA65B7}" destId="{0A173FDC-C7B8-466F-A41E-EB7DE9A3090E}" srcOrd="0" destOrd="0" presId="urn:microsoft.com/office/officeart/2005/8/layout/orgChart1"/>
    <dgm:cxn modelId="{E0B6E7D0-8EC6-47BB-A169-2C9B0C50359F}" type="presOf" srcId="{2D40A266-CC6D-446B-8714-EABE5FA962D8}" destId="{75DAD356-E40B-4BAA-910F-1A8FD35D7AFC}" srcOrd="0" destOrd="0" presId="urn:microsoft.com/office/officeart/2005/8/layout/orgChart1"/>
    <dgm:cxn modelId="{59B612E9-BA62-4B37-9217-269B27F0BCC5}" type="presOf" srcId="{366D89EC-7363-400A-BC1B-B8FB2D7CB710}" destId="{AF708A32-F262-42BA-934E-B9430D2C1A6C}" srcOrd="0" destOrd="0" presId="urn:microsoft.com/office/officeart/2005/8/layout/orgChart1"/>
    <dgm:cxn modelId="{C57DD8A0-412A-46E3-A76A-7EE4943C5938}" type="presOf" srcId="{5211A082-30D9-454F-85B0-8F4463BA8030}" destId="{08C64FF5-C413-4183-9EBE-966F8D7E8CEF}" srcOrd="0" destOrd="0" presId="urn:microsoft.com/office/officeart/2005/8/layout/orgChart1"/>
    <dgm:cxn modelId="{F9DB4509-019B-4A21-8BB0-F985E986E991}" type="presOf" srcId="{F7C0369A-1DDC-4C10-A816-3AD9BBAD6817}" destId="{8D20D244-2FB6-4E33-B73C-26A3EF607D74}" srcOrd="0" destOrd="0" presId="urn:microsoft.com/office/officeart/2005/8/layout/orgChart1"/>
    <dgm:cxn modelId="{676885BB-6724-484D-8DF9-876E5896F256}" type="presOf" srcId="{14E8FE7E-9A84-442F-9C3C-6FFD19366D68}" destId="{72932BC2-01A7-4AD3-B14D-0A706F7CCB6A}" srcOrd="0" destOrd="0" presId="urn:microsoft.com/office/officeart/2005/8/layout/orgChart1"/>
    <dgm:cxn modelId="{771B1ADE-461B-4A1F-8D1E-A0A0068F1687}" srcId="{E8867056-8EFD-4120-B703-BCF89F29B38A}" destId="{27AF7D64-A106-4F1D-B263-3D0E6FFA65B7}" srcOrd="1" destOrd="0" parTransId="{5211A082-30D9-454F-85B0-8F4463BA8030}" sibTransId="{AA88FD22-93A7-4388-BC18-92A02E217FF8}"/>
    <dgm:cxn modelId="{880E51A1-4EA5-4131-ACC8-C97BD621636C}" type="presOf" srcId="{733DD38E-E5AC-4856-98EE-4F5DE20D0085}" destId="{7401942B-C6AE-4B4A-8C81-2540222E354D}" srcOrd="0" destOrd="0" presId="urn:microsoft.com/office/officeart/2005/8/layout/orgChart1"/>
    <dgm:cxn modelId="{17D0AC36-4E68-4913-B55F-9C5329BBCF11}" type="presOf" srcId="{A01434C7-12F4-4DF0-A905-7B0EDCEE031F}" destId="{2529E800-D685-44A3-998D-ED967C9A011A}" srcOrd="0" destOrd="0" presId="urn:microsoft.com/office/officeart/2005/8/layout/orgChart1"/>
    <dgm:cxn modelId="{FA99157D-9875-4814-B60F-47AE10D686D6}" type="presOf" srcId="{F7C0369A-1DDC-4C10-A816-3AD9BBAD6817}" destId="{E974D84D-7849-48B5-BD43-13C8C9267716}" srcOrd="1" destOrd="0" presId="urn:microsoft.com/office/officeart/2005/8/layout/orgChart1"/>
    <dgm:cxn modelId="{A7CBA768-B24A-4C16-9F96-F2B22FFA817D}" type="presOf" srcId="{E8867056-8EFD-4120-B703-BCF89F29B38A}" destId="{2ED3556E-020A-4BEF-A5C8-EEE4396190E0}" srcOrd="1" destOrd="0" presId="urn:microsoft.com/office/officeart/2005/8/layout/orgChart1"/>
    <dgm:cxn modelId="{2A1FE91B-31BB-40AC-B0CF-C25343319807}" type="presOf" srcId="{1DB2D46C-8881-479D-A253-DD9A04ADF191}" destId="{9BF85830-63F8-46CA-B40D-B9C9DA5C4BA4}" srcOrd="0" destOrd="0" presId="urn:microsoft.com/office/officeart/2005/8/layout/orgChart1"/>
    <dgm:cxn modelId="{86928961-A81A-4859-9099-0B6ADB63262D}" type="presOf" srcId="{27AF7D64-A106-4F1D-B263-3D0E6FFA65B7}" destId="{60EC4CB7-2CA2-41D6-8823-1B4BEEB7EC5E}" srcOrd="1" destOrd="0" presId="urn:microsoft.com/office/officeart/2005/8/layout/orgChart1"/>
    <dgm:cxn modelId="{7EA5D400-DFFA-4068-82CE-8299898B18F1}" type="presOf" srcId="{1B3168E0-625A-45DE-A077-2F7DAA5CCBCB}" destId="{8295ACC4-DCB5-40F5-941B-479958318976}" srcOrd="1" destOrd="0" presId="urn:microsoft.com/office/officeart/2005/8/layout/orgChart1"/>
    <dgm:cxn modelId="{E0F43982-A87F-4C8C-9956-BE6F7C9D31AD}" srcId="{1DB2D46C-8881-479D-A253-DD9A04ADF191}" destId="{1B3168E0-625A-45DE-A077-2F7DAA5CCBCB}" srcOrd="1" destOrd="0" parTransId="{66B55354-9353-49AA-8B5B-835346BC729E}" sibTransId="{8C2C9659-8924-4D7F-B6D7-6833921FD0D8}"/>
    <dgm:cxn modelId="{1953F3BC-A9B7-43B5-9447-28522C668A48}" srcId="{2D40A266-CC6D-446B-8714-EABE5FA962D8}" destId="{1DB2D46C-8881-479D-A253-DD9A04ADF191}" srcOrd="0" destOrd="0" parTransId="{D35F1451-4CBA-4063-A379-91E4A8B7CE56}" sibTransId="{E93214C8-6920-4443-BD8E-088DF7FFFEF5}"/>
    <dgm:cxn modelId="{6427A0DA-D152-4DBE-8261-C84334225943}" srcId="{1B3168E0-625A-45DE-A077-2F7DAA5CCBCB}" destId="{F7C0369A-1DDC-4C10-A816-3AD9BBAD6817}" srcOrd="0" destOrd="0" parTransId="{14E8FE7E-9A84-442F-9C3C-6FFD19366D68}" sibTransId="{EBAA80B5-D0AA-4BF0-BBDC-C0197A36A9C6}"/>
    <dgm:cxn modelId="{06A7F13B-BEC0-42A2-BFBE-B2E2DA6ACC9E}" type="presOf" srcId="{E8867056-8EFD-4120-B703-BCF89F29B38A}" destId="{1FEAE5E1-FDF8-4DF4-9960-CAC796C29C66}" srcOrd="0" destOrd="0" presId="urn:microsoft.com/office/officeart/2005/8/layout/orgChart1"/>
    <dgm:cxn modelId="{6C936282-A157-4049-9181-7E164A95579B}" type="presOf" srcId="{1DB2D46C-8881-479D-A253-DD9A04ADF191}" destId="{A2E6C938-24C9-4D5F-843F-03E253E3D42B}" srcOrd="1" destOrd="0" presId="urn:microsoft.com/office/officeart/2005/8/layout/orgChart1"/>
    <dgm:cxn modelId="{7151FE37-0FF1-4025-9A9A-2A3D5E9A4332}" srcId="{1DB2D46C-8881-479D-A253-DD9A04ADF191}" destId="{E8867056-8EFD-4120-B703-BCF89F29B38A}" srcOrd="0" destOrd="0" parTransId="{366D89EC-7363-400A-BC1B-B8FB2D7CB710}" sibTransId="{3D8CD7A6-CDC3-4A56-BEF0-CE23A0E0B23B}"/>
    <dgm:cxn modelId="{73FF3566-E4AF-4199-8A2F-724857FADE84}" type="presOf" srcId="{66B55354-9353-49AA-8B5B-835346BC729E}" destId="{224A15DA-6157-4D74-B42E-89E722308E99}" srcOrd="0" destOrd="0" presId="urn:microsoft.com/office/officeart/2005/8/layout/orgChart1"/>
    <dgm:cxn modelId="{97A3A9AE-E872-4EE6-9045-28F3A1E82F96}" srcId="{E8867056-8EFD-4120-B703-BCF89F29B38A}" destId="{A01434C7-12F4-4DF0-A905-7B0EDCEE031F}" srcOrd="0" destOrd="0" parTransId="{733DD38E-E5AC-4856-98EE-4F5DE20D0085}" sibTransId="{6E0F4BC3-2D4E-4BDE-A23A-76730DD5D2B2}"/>
    <dgm:cxn modelId="{80D48CFD-66C2-44B6-904D-0A342BEB68D5}" type="presOf" srcId="{1B3168E0-625A-45DE-A077-2F7DAA5CCBCB}" destId="{8AB48DBF-2437-40F1-BEC0-3804F32CDAAF}" srcOrd="0" destOrd="0" presId="urn:microsoft.com/office/officeart/2005/8/layout/orgChart1"/>
    <dgm:cxn modelId="{369E7E80-5492-4A6A-83FB-683926590E5E}" type="presParOf" srcId="{75DAD356-E40B-4BAA-910F-1A8FD35D7AFC}" destId="{D8022B10-0C4F-41AA-99C4-31F02D7F822A}" srcOrd="0" destOrd="0" presId="urn:microsoft.com/office/officeart/2005/8/layout/orgChart1"/>
    <dgm:cxn modelId="{080F6FCC-1147-4C40-82DC-D966A7AC7CC0}" type="presParOf" srcId="{D8022B10-0C4F-41AA-99C4-31F02D7F822A}" destId="{72AF0DBB-2D70-4D4E-AC36-AD00FAD2FFC9}" srcOrd="0" destOrd="0" presId="urn:microsoft.com/office/officeart/2005/8/layout/orgChart1"/>
    <dgm:cxn modelId="{B767F029-5D80-42A3-B358-40AC1E25D961}" type="presParOf" srcId="{72AF0DBB-2D70-4D4E-AC36-AD00FAD2FFC9}" destId="{9BF85830-63F8-46CA-B40D-B9C9DA5C4BA4}" srcOrd="0" destOrd="0" presId="urn:microsoft.com/office/officeart/2005/8/layout/orgChart1"/>
    <dgm:cxn modelId="{DCFB25CC-87B3-4789-9343-7227C7D59447}" type="presParOf" srcId="{72AF0DBB-2D70-4D4E-AC36-AD00FAD2FFC9}" destId="{A2E6C938-24C9-4D5F-843F-03E253E3D42B}" srcOrd="1" destOrd="0" presId="urn:microsoft.com/office/officeart/2005/8/layout/orgChart1"/>
    <dgm:cxn modelId="{08D074B8-3C02-4078-A1DA-1805E0524DBA}" type="presParOf" srcId="{D8022B10-0C4F-41AA-99C4-31F02D7F822A}" destId="{5E289C16-7EB0-4259-8A96-36E8BC23C58F}" srcOrd="1" destOrd="0" presId="urn:microsoft.com/office/officeart/2005/8/layout/orgChart1"/>
    <dgm:cxn modelId="{36A532C8-59F8-48DA-A045-5151A2B99905}" type="presParOf" srcId="{D8022B10-0C4F-41AA-99C4-31F02D7F822A}" destId="{C32D0C82-233A-43AA-8856-1FF04DD8E454}" srcOrd="2" destOrd="0" presId="urn:microsoft.com/office/officeart/2005/8/layout/orgChart1"/>
    <dgm:cxn modelId="{BD89679B-7448-4374-AAB8-1D4D3D543AE1}" type="presParOf" srcId="{C32D0C82-233A-43AA-8856-1FF04DD8E454}" destId="{AF708A32-F262-42BA-934E-B9430D2C1A6C}" srcOrd="0" destOrd="0" presId="urn:microsoft.com/office/officeart/2005/8/layout/orgChart1"/>
    <dgm:cxn modelId="{AA88C04B-6A4D-4D97-90AB-268A40A6FCE0}" type="presParOf" srcId="{C32D0C82-233A-43AA-8856-1FF04DD8E454}" destId="{54D2EBFB-681D-4780-86C9-37355DB95E76}" srcOrd="1" destOrd="0" presId="urn:microsoft.com/office/officeart/2005/8/layout/orgChart1"/>
    <dgm:cxn modelId="{EAD27749-BD7B-4F77-9ADC-32E7B304D828}" type="presParOf" srcId="{54D2EBFB-681D-4780-86C9-37355DB95E76}" destId="{6AA79DA3-696F-4D12-B05B-372AF7C91935}" srcOrd="0" destOrd="0" presId="urn:microsoft.com/office/officeart/2005/8/layout/orgChart1"/>
    <dgm:cxn modelId="{AEFD31BF-7A47-471D-8FC8-E31E12EE7B1D}" type="presParOf" srcId="{6AA79DA3-696F-4D12-B05B-372AF7C91935}" destId="{1FEAE5E1-FDF8-4DF4-9960-CAC796C29C66}" srcOrd="0" destOrd="0" presId="urn:microsoft.com/office/officeart/2005/8/layout/orgChart1"/>
    <dgm:cxn modelId="{3FC20E78-D71A-49B2-8ADD-8C3D0E66B0A9}" type="presParOf" srcId="{6AA79DA3-696F-4D12-B05B-372AF7C91935}" destId="{2ED3556E-020A-4BEF-A5C8-EEE4396190E0}" srcOrd="1" destOrd="0" presId="urn:microsoft.com/office/officeart/2005/8/layout/orgChart1"/>
    <dgm:cxn modelId="{693BE4E5-2CBD-4642-9B31-7767F15932D9}" type="presParOf" srcId="{54D2EBFB-681D-4780-86C9-37355DB95E76}" destId="{150F94FF-CE54-4819-AC4A-0F48DA6D7E8F}" srcOrd="1" destOrd="0" presId="urn:microsoft.com/office/officeart/2005/8/layout/orgChart1"/>
    <dgm:cxn modelId="{42FDC34E-C338-4192-89C1-274E4B5C37A8}" type="presParOf" srcId="{150F94FF-CE54-4819-AC4A-0F48DA6D7E8F}" destId="{7401942B-C6AE-4B4A-8C81-2540222E354D}" srcOrd="0" destOrd="0" presId="urn:microsoft.com/office/officeart/2005/8/layout/orgChart1"/>
    <dgm:cxn modelId="{C7CFD54B-5DE9-4B24-971F-4CD6B59E2E86}" type="presParOf" srcId="{150F94FF-CE54-4819-AC4A-0F48DA6D7E8F}" destId="{2174089F-1BB7-4B6F-9C86-ACE12E46CC05}" srcOrd="1" destOrd="0" presId="urn:microsoft.com/office/officeart/2005/8/layout/orgChart1"/>
    <dgm:cxn modelId="{E390FE7D-74D6-4B8E-888A-56CE5A729959}" type="presParOf" srcId="{2174089F-1BB7-4B6F-9C86-ACE12E46CC05}" destId="{420C4ACE-4736-4D19-AA19-72295251AB4F}" srcOrd="0" destOrd="0" presId="urn:microsoft.com/office/officeart/2005/8/layout/orgChart1"/>
    <dgm:cxn modelId="{9CE90F02-6030-4180-A628-3BF48E426FF0}" type="presParOf" srcId="{420C4ACE-4736-4D19-AA19-72295251AB4F}" destId="{2529E800-D685-44A3-998D-ED967C9A011A}" srcOrd="0" destOrd="0" presId="urn:microsoft.com/office/officeart/2005/8/layout/orgChart1"/>
    <dgm:cxn modelId="{92087756-E270-4150-89FD-0EA7BD048B28}" type="presParOf" srcId="{420C4ACE-4736-4D19-AA19-72295251AB4F}" destId="{E19EFB10-0018-4F52-AE05-6547148435FD}" srcOrd="1" destOrd="0" presId="urn:microsoft.com/office/officeart/2005/8/layout/orgChart1"/>
    <dgm:cxn modelId="{9A8FBE25-133C-4837-A374-AD52E441883B}" type="presParOf" srcId="{2174089F-1BB7-4B6F-9C86-ACE12E46CC05}" destId="{CE83D205-964F-456E-9D51-B4D1C8982011}" srcOrd="1" destOrd="0" presId="urn:microsoft.com/office/officeart/2005/8/layout/orgChart1"/>
    <dgm:cxn modelId="{67D1B440-EC7F-4149-997B-625214F5840E}" type="presParOf" srcId="{2174089F-1BB7-4B6F-9C86-ACE12E46CC05}" destId="{29A03A90-6325-48D2-96A3-CE15EF110D25}" srcOrd="2" destOrd="0" presId="urn:microsoft.com/office/officeart/2005/8/layout/orgChart1"/>
    <dgm:cxn modelId="{0CCE7F40-0CF2-4246-8E01-C9A0531A047D}" type="presParOf" srcId="{150F94FF-CE54-4819-AC4A-0F48DA6D7E8F}" destId="{08C64FF5-C413-4183-9EBE-966F8D7E8CEF}" srcOrd="2" destOrd="0" presId="urn:microsoft.com/office/officeart/2005/8/layout/orgChart1"/>
    <dgm:cxn modelId="{212E64A5-0B3F-45F6-8751-960308085CBD}" type="presParOf" srcId="{150F94FF-CE54-4819-AC4A-0F48DA6D7E8F}" destId="{A6A00A39-C176-498E-B275-DAF4F285DA1A}" srcOrd="3" destOrd="0" presId="urn:microsoft.com/office/officeart/2005/8/layout/orgChart1"/>
    <dgm:cxn modelId="{4F556FA7-DC62-4CE0-A5E5-508F481E893F}" type="presParOf" srcId="{A6A00A39-C176-498E-B275-DAF4F285DA1A}" destId="{395F85BD-B73C-4A45-8045-0B6DCAD53881}" srcOrd="0" destOrd="0" presId="urn:microsoft.com/office/officeart/2005/8/layout/orgChart1"/>
    <dgm:cxn modelId="{FCAB99BC-8A44-4258-9A5B-E26DD786637D}" type="presParOf" srcId="{395F85BD-B73C-4A45-8045-0B6DCAD53881}" destId="{0A173FDC-C7B8-466F-A41E-EB7DE9A3090E}" srcOrd="0" destOrd="0" presId="urn:microsoft.com/office/officeart/2005/8/layout/orgChart1"/>
    <dgm:cxn modelId="{A6F4725D-E2D6-442F-85DA-144C4038AF60}" type="presParOf" srcId="{395F85BD-B73C-4A45-8045-0B6DCAD53881}" destId="{60EC4CB7-2CA2-41D6-8823-1B4BEEB7EC5E}" srcOrd="1" destOrd="0" presId="urn:microsoft.com/office/officeart/2005/8/layout/orgChart1"/>
    <dgm:cxn modelId="{149683F9-BCA0-47CD-95BD-71EE874D12B2}" type="presParOf" srcId="{A6A00A39-C176-498E-B275-DAF4F285DA1A}" destId="{169DC5A7-5C75-4FE3-8F3C-62495AFDAC2B}" srcOrd="1" destOrd="0" presId="urn:microsoft.com/office/officeart/2005/8/layout/orgChart1"/>
    <dgm:cxn modelId="{1C34C978-2C72-4BD5-A3C0-9E38F06180E7}" type="presParOf" srcId="{A6A00A39-C176-498E-B275-DAF4F285DA1A}" destId="{6549CAA9-4163-41CA-B11F-D3DFAA144DAB}" srcOrd="2" destOrd="0" presId="urn:microsoft.com/office/officeart/2005/8/layout/orgChart1"/>
    <dgm:cxn modelId="{181C353C-9CB7-4C00-BA94-6B7E5B30B900}" type="presParOf" srcId="{54D2EBFB-681D-4780-86C9-37355DB95E76}" destId="{A7A6BE3A-9823-4410-B6DB-8F6AABE905D1}" srcOrd="2" destOrd="0" presId="urn:microsoft.com/office/officeart/2005/8/layout/orgChart1"/>
    <dgm:cxn modelId="{C26FE2DE-6395-456D-8E27-3E77DA2C43FC}" type="presParOf" srcId="{C32D0C82-233A-43AA-8856-1FF04DD8E454}" destId="{224A15DA-6157-4D74-B42E-89E722308E99}" srcOrd="2" destOrd="0" presId="urn:microsoft.com/office/officeart/2005/8/layout/orgChart1"/>
    <dgm:cxn modelId="{F81CD7FD-63A7-43BA-AF7E-6F8337D62B7F}" type="presParOf" srcId="{C32D0C82-233A-43AA-8856-1FF04DD8E454}" destId="{1063EBF6-4BB2-460E-9455-99C3C9E6F691}" srcOrd="3" destOrd="0" presId="urn:microsoft.com/office/officeart/2005/8/layout/orgChart1"/>
    <dgm:cxn modelId="{A3F63FBF-064A-45E0-9A8C-F1C273745EB9}" type="presParOf" srcId="{1063EBF6-4BB2-460E-9455-99C3C9E6F691}" destId="{542D664D-A0F3-4134-A314-FF3F14E62275}" srcOrd="0" destOrd="0" presId="urn:microsoft.com/office/officeart/2005/8/layout/orgChart1"/>
    <dgm:cxn modelId="{FDA8A5CE-8ECA-467F-AF11-519020D4E84E}" type="presParOf" srcId="{542D664D-A0F3-4134-A314-FF3F14E62275}" destId="{8AB48DBF-2437-40F1-BEC0-3804F32CDAAF}" srcOrd="0" destOrd="0" presId="urn:microsoft.com/office/officeart/2005/8/layout/orgChart1"/>
    <dgm:cxn modelId="{DB650CF5-730D-43E3-AB40-DA81A68936AC}" type="presParOf" srcId="{542D664D-A0F3-4134-A314-FF3F14E62275}" destId="{8295ACC4-DCB5-40F5-941B-479958318976}" srcOrd="1" destOrd="0" presId="urn:microsoft.com/office/officeart/2005/8/layout/orgChart1"/>
    <dgm:cxn modelId="{EAFD6D2E-F772-4468-B9EB-53CE646E5123}" type="presParOf" srcId="{1063EBF6-4BB2-460E-9455-99C3C9E6F691}" destId="{E7A7F6DB-AB07-4578-A0EE-BC5591D4E6F3}" srcOrd="1" destOrd="0" presId="urn:microsoft.com/office/officeart/2005/8/layout/orgChart1"/>
    <dgm:cxn modelId="{8F46FAE8-0A91-4B70-9772-877217A650B2}" type="presParOf" srcId="{E7A7F6DB-AB07-4578-A0EE-BC5591D4E6F3}" destId="{72932BC2-01A7-4AD3-B14D-0A706F7CCB6A}" srcOrd="0" destOrd="0" presId="urn:microsoft.com/office/officeart/2005/8/layout/orgChart1"/>
    <dgm:cxn modelId="{55BC70C6-C166-477E-8299-2EF3064F1897}" type="presParOf" srcId="{E7A7F6DB-AB07-4578-A0EE-BC5591D4E6F3}" destId="{4AF8F0A6-8AC0-47EA-83A7-5D9604D30BDD}" srcOrd="1" destOrd="0" presId="urn:microsoft.com/office/officeart/2005/8/layout/orgChart1"/>
    <dgm:cxn modelId="{4429ABCB-D548-4078-81CC-63145FD137C4}" type="presParOf" srcId="{4AF8F0A6-8AC0-47EA-83A7-5D9604D30BDD}" destId="{05DDFC2A-97B4-44FB-B51F-D3B559863DA2}" srcOrd="0" destOrd="0" presId="urn:microsoft.com/office/officeart/2005/8/layout/orgChart1"/>
    <dgm:cxn modelId="{00670315-7AE5-4445-934B-FE9F62EEFBBD}" type="presParOf" srcId="{05DDFC2A-97B4-44FB-B51F-D3B559863DA2}" destId="{8D20D244-2FB6-4E33-B73C-26A3EF607D74}" srcOrd="0" destOrd="0" presId="urn:microsoft.com/office/officeart/2005/8/layout/orgChart1"/>
    <dgm:cxn modelId="{03F8DC11-F8C3-4836-8DD8-2C8728D975AE}" type="presParOf" srcId="{05DDFC2A-97B4-44FB-B51F-D3B559863DA2}" destId="{E974D84D-7849-48B5-BD43-13C8C9267716}" srcOrd="1" destOrd="0" presId="urn:microsoft.com/office/officeart/2005/8/layout/orgChart1"/>
    <dgm:cxn modelId="{0CEEAB2F-5B5D-4756-9C3F-D5D7263BCBD0}" type="presParOf" srcId="{4AF8F0A6-8AC0-47EA-83A7-5D9604D30BDD}" destId="{F23EFA2E-598A-44F5-9B01-50F677F43AFC}" srcOrd="1" destOrd="0" presId="urn:microsoft.com/office/officeart/2005/8/layout/orgChart1"/>
    <dgm:cxn modelId="{2860DA63-2BD5-4033-932F-9FA86526BB20}" type="presParOf" srcId="{4AF8F0A6-8AC0-47EA-83A7-5D9604D30BDD}" destId="{B6E77AA8-3C68-4C94-B727-888C22A9E746}" srcOrd="2" destOrd="0" presId="urn:microsoft.com/office/officeart/2005/8/layout/orgChart1"/>
    <dgm:cxn modelId="{006E2481-4DFF-4503-AE26-A02A6F542933}" type="presParOf" srcId="{1063EBF6-4BB2-460E-9455-99C3C9E6F691}" destId="{9AA64430-BB68-41CB-AC08-8DD3189BE6C9}" srcOrd="2" destOrd="0" presId="urn:microsoft.com/office/officeart/2005/8/layout/orgChar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A38F87-C819-4DB2-B322-E730D4C8A9C1}">
      <dsp:nvSpPr>
        <dsp:cNvPr id="0" name=""/>
        <dsp:cNvSpPr/>
      </dsp:nvSpPr>
      <dsp:spPr>
        <a:xfrm>
          <a:off x="307083" y="118689"/>
          <a:ext cx="4085976" cy="3936186"/>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hr-HR" sz="6500" b="1" kern="1200" dirty="0"/>
            <a:t>AVNOJ</a:t>
          </a:r>
          <a:r>
            <a:rPr lang="hr-HR" sz="6500" kern="1200" dirty="0"/>
            <a:t> </a:t>
          </a:r>
        </a:p>
        <a:p>
          <a:pPr lvl="0" algn="ctr" defTabSz="2889250">
            <a:lnSpc>
              <a:spcPct val="90000"/>
            </a:lnSpc>
            <a:spcBef>
              <a:spcPct val="0"/>
            </a:spcBef>
            <a:spcAft>
              <a:spcPct val="35000"/>
            </a:spcAft>
          </a:pPr>
          <a:r>
            <a:rPr lang="hr-HR" sz="6500" kern="1200" dirty="0"/>
            <a:t>?</a:t>
          </a:r>
        </a:p>
      </dsp:txBody>
      <dsp:txXfrm>
        <a:off x="307083" y="118689"/>
        <a:ext cx="4085976" cy="3936186"/>
      </dsp:txXfrm>
    </dsp:sp>
    <dsp:sp modelId="{B7361B5A-9CD1-4583-817E-401D02167C33}">
      <dsp:nvSpPr>
        <dsp:cNvPr id="0" name=""/>
        <dsp:cNvSpPr/>
      </dsp:nvSpPr>
      <dsp:spPr>
        <a:xfrm>
          <a:off x="3792791" y="533982"/>
          <a:ext cx="3480605" cy="3349754"/>
        </a:xfrm>
        <a:prstGeom prst="ellipse">
          <a:avLst/>
        </a:prstGeom>
        <a:solidFill>
          <a:schemeClr val="accent5">
            <a:alpha val="50000"/>
            <a:hueOff val="-6758543"/>
            <a:satOff val="-17419"/>
            <a:lumOff val="-1176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hr-HR" sz="4000" b="1" kern="1200" dirty="0"/>
            <a:t>ZAVNOH</a:t>
          </a:r>
        </a:p>
        <a:p>
          <a:pPr lvl="0" algn="ctr" defTabSz="1778000">
            <a:lnSpc>
              <a:spcPct val="90000"/>
            </a:lnSpc>
            <a:spcBef>
              <a:spcPct val="0"/>
            </a:spcBef>
            <a:spcAft>
              <a:spcPct val="35000"/>
            </a:spcAft>
          </a:pPr>
          <a:r>
            <a:rPr lang="hr-HR" sz="4000" kern="1200" dirty="0"/>
            <a:t>?</a:t>
          </a:r>
        </a:p>
      </dsp:txBody>
      <dsp:txXfrm>
        <a:off x="3792791" y="533982"/>
        <a:ext cx="3480605" cy="334975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932BC2-01A7-4AD3-B14D-0A706F7CCB6A}">
      <dsp:nvSpPr>
        <dsp:cNvPr id="0" name=""/>
        <dsp:cNvSpPr/>
      </dsp:nvSpPr>
      <dsp:spPr>
        <a:xfrm>
          <a:off x="4094350" y="1808652"/>
          <a:ext cx="224052" cy="687093"/>
        </a:xfrm>
        <a:custGeom>
          <a:avLst/>
          <a:gdLst/>
          <a:ahLst/>
          <a:cxnLst/>
          <a:rect l="0" t="0" r="0" b="0"/>
          <a:pathLst>
            <a:path>
              <a:moveTo>
                <a:pt x="0" y="0"/>
              </a:moveTo>
              <a:lnTo>
                <a:pt x="0" y="687093"/>
              </a:lnTo>
              <a:lnTo>
                <a:pt x="224052" y="68709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4A15DA-6157-4D74-B42E-89E722308E99}">
      <dsp:nvSpPr>
        <dsp:cNvPr id="0" name=""/>
        <dsp:cNvSpPr/>
      </dsp:nvSpPr>
      <dsp:spPr>
        <a:xfrm>
          <a:off x="3190673" y="748138"/>
          <a:ext cx="156836" cy="687093"/>
        </a:xfrm>
        <a:custGeom>
          <a:avLst/>
          <a:gdLst/>
          <a:ahLst/>
          <a:cxnLst/>
          <a:rect l="0" t="0" r="0" b="0"/>
          <a:pathLst>
            <a:path>
              <a:moveTo>
                <a:pt x="0" y="0"/>
              </a:moveTo>
              <a:lnTo>
                <a:pt x="0" y="687093"/>
              </a:lnTo>
              <a:lnTo>
                <a:pt x="156836" y="68709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C64FF5-C413-4183-9EBE-966F8D7E8CEF}">
      <dsp:nvSpPr>
        <dsp:cNvPr id="0" name=""/>
        <dsp:cNvSpPr/>
      </dsp:nvSpPr>
      <dsp:spPr>
        <a:xfrm>
          <a:off x="1316104" y="1808652"/>
          <a:ext cx="610646" cy="572565"/>
        </a:xfrm>
        <a:custGeom>
          <a:avLst/>
          <a:gdLst/>
          <a:ahLst/>
          <a:cxnLst/>
          <a:rect l="0" t="0" r="0" b="0"/>
          <a:pathLst>
            <a:path>
              <a:moveTo>
                <a:pt x="0" y="0"/>
              </a:moveTo>
              <a:lnTo>
                <a:pt x="0" y="572565"/>
              </a:lnTo>
              <a:lnTo>
                <a:pt x="610646" y="57256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01942B-C6AE-4B4A-8C81-2540222E354D}">
      <dsp:nvSpPr>
        <dsp:cNvPr id="0" name=""/>
        <dsp:cNvSpPr/>
      </dsp:nvSpPr>
      <dsp:spPr>
        <a:xfrm>
          <a:off x="1316104" y="1808652"/>
          <a:ext cx="608495" cy="1609777"/>
        </a:xfrm>
        <a:custGeom>
          <a:avLst/>
          <a:gdLst/>
          <a:ahLst/>
          <a:cxnLst/>
          <a:rect l="0" t="0" r="0" b="0"/>
          <a:pathLst>
            <a:path>
              <a:moveTo>
                <a:pt x="0" y="0"/>
              </a:moveTo>
              <a:lnTo>
                <a:pt x="0" y="1609777"/>
              </a:lnTo>
              <a:lnTo>
                <a:pt x="608495" y="160977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708A32-F262-42BA-934E-B9430D2C1A6C}">
      <dsp:nvSpPr>
        <dsp:cNvPr id="0" name=""/>
        <dsp:cNvSpPr/>
      </dsp:nvSpPr>
      <dsp:spPr>
        <a:xfrm>
          <a:off x="2062944" y="748138"/>
          <a:ext cx="1127728" cy="687093"/>
        </a:xfrm>
        <a:custGeom>
          <a:avLst/>
          <a:gdLst/>
          <a:ahLst/>
          <a:cxnLst/>
          <a:rect l="0" t="0" r="0" b="0"/>
          <a:pathLst>
            <a:path>
              <a:moveTo>
                <a:pt x="1127728" y="0"/>
              </a:moveTo>
              <a:lnTo>
                <a:pt x="1127728" y="687093"/>
              </a:lnTo>
              <a:lnTo>
                <a:pt x="0" y="68709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F85830-63F8-46CA-B40D-B9C9DA5C4BA4}">
      <dsp:nvSpPr>
        <dsp:cNvPr id="0" name=""/>
        <dsp:cNvSpPr/>
      </dsp:nvSpPr>
      <dsp:spPr>
        <a:xfrm>
          <a:off x="2443833" y="1298"/>
          <a:ext cx="1493680" cy="74684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hr-HR" sz="2200" kern="1200" dirty="0"/>
            <a:t>Sporazum Tito- Šubašić</a:t>
          </a:r>
        </a:p>
      </dsp:txBody>
      <dsp:txXfrm>
        <a:off x="2443833" y="1298"/>
        <a:ext cx="1493680" cy="746840"/>
      </dsp:txXfrm>
    </dsp:sp>
    <dsp:sp modelId="{1FEAE5E1-FDF8-4DF4-9960-CAC796C29C66}">
      <dsp:nvSpPr>
        <dsp:cNvPr id="0" name=""/>
        <dsp:cNvSpPr/>
      </dsp:nvSpPr>
      <dsp:spPr>
        <a:xfrm>
          <a:off x="569263" y="1061811"/>
          <a:ext cx="1493680" cy="74684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hr-HR" sz="2200" kern="1200" dirty="0"/>
            <a:t>Šubašić</a:t>
          </a:r>
        </a:p>
      </dsp:txBody>
      <dsp:txXfrm>
        <a:off x="569263" y="1061811"/>
        <a:ext cx="1493680" cy="746840"/>
      </dsp:txXfrm>
    </dsp:sp>
    <dsp:sp modelId="{2529E800-D685-44A3-998D-ED967C9A011A}">
      <dsp:nvSpPr>
        <dsp:cNvPr id="0" name=""/>
        <dsp:cNvSpPr/>
      </dsp:nvSpPr>
      <dsp:spPr>
        <a:xfrm>
          <a:off x="1924599" y="3045008"/>
          <a:ext cx="1493680" cy="74684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hr-HR" sz="2200" kern="1200" dirty="0"/>
            <a:t>?</a:t>
          </a:r>
        </a:p>
      </dsp:txBody>
      <dsp:txXfrm>
        <a:off x="1924599" y="3045008"/>
        <a:ext cx="1493680" cy="746840"/>
      </dsp:txXfrm>
    </dsp:sp>
    <dsp:sp modelId="{0A173FDC-C7B8-466F-A41E-EB7DE9A3090E}">
      <dsp:nvSpPr>
        <dsp:cNvPr id="0" name=""/>
        <dsp:cNvSpPr/>
      </dsp:nvSpPr>
      <dsp:spPr>
        <a:xfrm>
          <a:off x="1926750" y="2007797"/>
          <a:ext cx="1493680" cy="74684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hr-HR" sz="2200" kern="1200" dirty="0"/>
            <a:t>?</a:t>
          </a:r>
        </a:p>
      </dsp:txBody>
      <dsp:txXfrm>
        <a:off x="1926750" y="2007797"/>
        <a:ext cx="1493680" cy="746840"/>
      </dsp:txXfrm>
    </dsp:sp>
    <dsp:sp modelId="{8AB48DBF-2437-40F1-BEC0-3804F32CDAAF}">
      <dsp:nvSpPr>
        <dsp:cNvPr id="0" name=""/>
        <dsp:cNvSpPr/>
      </dsp:nvSpPr>
      <dsp:spPr>
        <a:xfrm>
          <a:off x="3347509" y="1061811"/>
          <a:ext cx="1493680" cy="74684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hr-HR" sz="2200" kern="1200" dirty="0"/>
            <a:t>Tito</a:t>
          </a:r>
        </a:p>
      </dsp:txBody>
      <dsp:txXfrm>
        <a:off x="3347509" y="1061811"/>
        <a:ext cx="1493680" cy="746840"/>
      </dsp:txXfrm>
    </dsp:sp>
    <dsp:sp modelId="{8D20D244-2FB6-4E33-B73C-26A3EF607D74}">
      <dsp:nvSpPr>
        <dsp:cNvPr id="0" name=""/>
        <dsp:cNvSpPr/>
      </dsp:nvSpPr>
      <dsp:spPr>
        <a:xfrm>
          <a:off x="4318402" y="2122324"/>
          <a:ext cx="1493680" cy="74684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hr-HR" sz="2200" kern="1200" dirty="0"/>
            <a:t>?</a:t>
          </a:r>
        </a:p>
      </dsp:txBody>
      <dsp:txXfrm>
        <a:off x="4318402" y="2122324"/>
        <a:ext cx="1493680" cy="74684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0F88E-A7DF-284F-A1F2-E1F7B06EC8E2}" type="datetimeFigureOut">
              <a:rPr lang="x-none" smtClean="0"/>
              <a:pPr/>
              <a:t>1.7.2021.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483E7D-6D4C-9243-8AB6-E0CBA248D5C0}" type="slidenum">
              <a:rPr lang="x-none" smtClean="0"/>
              <a:pPr/>
              <a:t>‹#›</a:t>
            </a:fld>
            <a:endParaRPr lang="x-none"/>
          </a:p>
        </p:txBody>
      </p:sp>
    </p:spTree>
    <p:extLst>
      <p:ext uri="{BB962C8B-B14F-4D97-AF65-F5344CB8AC3E}">
        <p14:creationId xmlns:p14="http://schemas.microsoft.com/office/powerpoint/2010/main" xmlns="" val="3060498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D0586FC9-4836-3A4F-B879-7E176BB7C642}"/>
              </a:ext>
            </a:extLst>
          </p:cNvPr>
          <p:cNvSpPr>
            <a:spLocks noGrp="1"/>
          </p:cNvSpPr>
          <p:nvPr>
            <p:ph type="ctrTitle" hasCustomPrompt="1"/>
          </p:nvPr>
        </p:nvSpPr>
        <p:spPr>
          <a:xfrm>
            <a:off x="1524000" y="2763563"/>
            <a:ext cx="9144000" cy="1655763"/>
          </a:xfrm>
          <a:prstGeom prst="rect">
            <a:avLst/>
          </a:prstGeom>
        </p:spPr>
        <p:txBody>
          <a:bodyPr anchor="ctr" anchorCtr="0"/>
          <a:lstStyle>
            <a:lvl1pPr algn="ctr">
              <a:defRPr sz="6000"/>
            </a:lvl1pPr>
          </a:lstStyle>
          <a:p>
            <a:r>
              <a:rPr lang="x-none" dirty="0"/>
              <a:t>Click to add title</a:t>
            </a:r>
          </a:p>
        </p:txBody>
      </p:sp>
    </p:spTree>
    <p:extLst>
      <p:ext uri="{BB962C8B-B14F-4D97-AF65-F5344CB8AC3E}">
        <p14:creationId xmlns:p14="http://schemas.microsoft.com/office/powerpoint/2010/main" xmlns="" val="120481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884661-BC07-DB43-ACE4-C76FDBCAB4E2}"/>
              </a:ext>
            </a:extLst>
          </p:cNvPr>
          <p:cNvSpPr>
            <a:spLocks noGrp="1"/>
          </p:cNvSpPr>
          <p:nvPr>
            <p:ph type="ctrTitle" hasCustomPrompt="1"/>
          </p:nvPr>
        </p:nvSpPr>
        <p:spPr>
          <a:xfrm>
            <a:off x="1524000" y="2175782"/>
            <a:ext cx="9144000" cy="1655763"/>
          </a:xfrm>
          <a:prstGeom prst="rect">
            <a:avLst/>
          </a:prstGeom>
        </p:spPr>
        <p:txBody>
          <a:bodyPr anchor="b"/>
          <a:lstStyle>
            <a:lvl1pPr algn="ctr">
              <a:defRPr sz="6000"/>
            </a:lvl1pPr>
          </a:lstStyle>
          <a:p>
            <a:r>
              <a:rPr lang="x-none" dirty="0"/>
              <a:t>Click to add title</a:t>
            </a:r>
          </a:p>
        </p:txBody>
      </p:sp>
      <p:sp>
        <p:nvSpPr>
          <p:cNvPr id="3" name="Subtitle 2">
            <a:extLst>
              <a:ext uri="{FF2B5EF4-FFF2-40B4-BE49-F238E27FC236}">
                <a16:creationId xmlns:a16="http://schemas.microsoft.com/office/drawing/2014/main" xmlns="" id="{93668636-3F03-9A4D-A07E-4D3D844D22AB}"/>
              </a:ext>
            </a:extLst>
          </p:cNvPr>
          <p:cNvSpPr>
            <a:spLocks noGrp="1"/>
          </p:cNvSpPr>
          <p:nvPr>
            <p:ph type="subTitle" idx="1" hasCustomPrompt="1"/>
          </p:nvPr>
        </p:nvSpPr>
        <p:spPr>
          <a:xfrm>
            <a:off x="1524000" y="4134636"/>
            <a:ext cx="9144000" cy="14024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endParaRPr lang="x-none" dirty="0"/>
          </a:p>
        </p:txBody>
      </p:sp>
    </p:spTree>
    <p:extLst>
      <p:ext uri="{BB962C8B-B14F-4D97-AF65-F5344CB8AC3E}">
        <p14:creationId xmlns:p14="http://schemas.microsoft.com/office/powerpoint/2010/main" xmlns="" val="287438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0A3056-D0D8-D941-9E3E-3CB90F0E66FD}"/>
              </a:ext>
            </a:extLst>
          </p:cNvPr>
          <p:cNvSpPr>
            <a:spLocks noGrp="1"/>
          </p:cNvSpPr>
          <p:nvPr>
            <p:ph idx="1"/>
          </p:nvPr>
        </p:nvSpPr>
        <p:spPr>
          <a:xfrm>
            <a:off x="838200" y="3075156"/>
            <a:ext cx="10515600" cy="330464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4" name="Title 1">
            <a:extLst>
              <a:ext uri="{FF2B5EF4-FFF2-40B4-BE49-F238E27FC236}">
                <a16:creationId xmlns:a16="http://schemas.microsoft.com/office/drawing/2014/main" xmlns="" id="{8091A9F2-C729-2341-B482-5734A67FB317}"/>
              </a:ext>
            </a:extLst>
          </p:cNvPr>
          <p:cNvSpPr>
            <a:spLocks noGrp="1"/>
          </p:cNvSpPr>
          <p:nvPr>
            <p:ph type="title"/>
          </p:nvPr>
        </p:nvSpPr>
        <p:spPr>
          <a:xfrm>
            <a:off x="838200" y="1808703"/>
            <a:ext cx="10515600" cy="770868"/>
          </a:xfrm>
          <a:prstGeom prst="rect">
            <a:avLst/>
          </a:prstGeom>
        </p:spPr>
        <p:txBody>
          <a:bodyPr/>
          <a:lstStyle/>
          <a:p>
            <a:r>
              <a:rPr lang="en-GB" dirty="0"/>
              <a:t>Click to edit Master title style</a:t>
            </a:r>
            <a:endParaRPr lang="x-none" dirty="0"/>
          </a:p>
        </p:txBody>
      </p:sp>
    </p:spTree>
    <p:extLst>
      <p:ext uri="{BB962C8B-B14F-4D97-AF65-F5344CB8AC3E}">
        <p14:creationId xmlns:p14="http://schemas.microsoft.com/office/powerpoint/2010/main" xmlns="" val="2060932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63AF79-6B53-2145-9B06-E056E22FABFE}"/>
              </a:ext>
            </a:extLst>
          </p:cNvPr>
          <p:cNvSpPr>
            <a:spLocks noGrp="1"/>
          </p:cNvSpPr>
          <p:nvPr>
            <p:ph type="title"/>
          </p:nvPr>
        </p:nvSpPr>
        <p:spPr>
          <a:xfrm>
            <a:off x="831850" y="1846873"/>
            <a:ext cx="10515600" cy="1963127"/>
          </a:xfrm>
          <a:prstGeom prst="rect">
            <a:avLst/>
          </a:prstGeom>
        </p:spPr>
        <p:txBody>
          <a:bodyPr anchor="b"/>
          <a:lstStyle>
            <a:lvl1pPr>
              <a:defRPr sz="6000"/>
            </a:lvl1pPr>
          </a:lstStyle>
          <a:p>
            <a:r>
              <a:rPr lang="en-GB" dirty="0"/>
              <a:t>Click to edit Master title style</a:t>
            </a:r>
            <a:endParaRPr lang="x-none" dirty="0"/>
          </a:p>
        </p:txBody>
      </p:sp>
      <p:sp>
        <p:nvSpPr>
          <p:cNvPr id="3" name="Text Placeholder 2">
            <a:extLst>
              <a:ext uri="{FF2B5EF4-FFF2-40B4-BE49-F238E27FC236}">
                <a16:creationId xmlns:a16="http://schemas.microsoft.com/office/drawing/2014/main" xmlns="" id="{DD9E1540-51D0-DB44-92D3-A2CAF9E1F3EB}"/>
              </a:ext>
            </a:extLst>
          </p:cNvPr>
          <p:cNvSpPr>
            <a:spLocks noGrp="1"/>
          </p:cNvSpPr>
          <p:nvPr>
            <p:ph type="body" idx="1"/>
          </p:nvPr>
        </p:nvSpPr>
        <p:spPr>
          <a:xfrm>
            <a:off x="831850" y="4126523"/>
            <a:ext cx="10515600" cy="19631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xmlns="" val="28537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27B4757-4FED-8842-88AF-6000FF781FE3}"/>
              </a:ext>
            </a:extLst>
          </p:cNvPr>
          <p:cNvSpPr>
            <a:spLocks noGrp="1"/>
          </p:cNvSpPr>
          <p:nvPr>
            <p:ph sz="half" idx="1"/>
          </p:nvPr>
        </p:nvSpPr>
        <p:spPr>
          <a:xfrm>
            <a:off x="838200" y="3079994"/>
            <a:ext cx="5181600" cy="330908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4" name="Content Placeholder 3">
            <a:extLst>
              <a:ext uri="{FF2B5EF4-FFF2-40B4-BE49-F238E27FC236}">
                <a16:creationId xmlns:a16="http://schemas.microsoft.com/office/drawing/2014/main" xmlns="" id="{DF102282-D378-CA4C-BB43-5C975532C8FA}"/>
              </a:ext>
            </a:extLst>
          </p:cNvPr>
          <p:cNvSpPr>
            <a:spLocks noGrp="1"/>
          </p:cNvSpPr>
          <p:nvPr>
            <p:ph sz="half" idx="2"/>
          </p:nvPr>
        </p:nvSpPr>
        <p:spPr>
          <a:xfrm>
            <a:off x="6172200" y="3079994"/>
            <a:ext cx="5181600" cy="330908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8" name="Title 1">
            <a:extLst>
              <a:ext uri="{FF2B5EF4-FFF2-40B4-BE49-F238E27FC236}">
                <a16:creationId xmlns:a16="http://schemas.microsoft.com/office/drawing/2014/main" xmlns="" id="{26C541DD-582F-C940-8C2C-51E8AB332E15}"/>
              </a:ext>
            </a:extLst>
          </p:cNvPr>
          <p:cNvSpPr>
            <a:spLocks noGrp="1"/>
          </p:cNvSpPr>
          <p:nvPr>
            <p:ph type="title"/>
          </p:nvPr>
        </p:nvSpPr>
        <p:spPr>
          <a:xfrm>
            <a:off x="838200" y="1808703"/>
            <a:ext cx="10515600" cy="770868"/>
          </a:xfrm>
          <a:prstGeom prst="rect">
            <a:avLst/>
          </a:prstGeom>
        </p:spPr>
        <p:txBody>
          <a:bodyPr/>
          <a:lstStyle/>
          <a:p>
            <a:r>
              <a:rPr lang="en-GB" dirty="0"/>
              <a:t>Click to edit Master title style</a:t>
            </a:r>
            <a:endParaRPr lang="x-none" dirty="0"/>
          </a:p>
        </p:txBody>
      </p:sp>
    </p:spTree>
    <p:extLst>
      <p:ext uri="{BB962C8B-B14F-4D97-AF65-F5344CB8AC3E}">
        <p14:creationId xmlns:p14="http://schemas.microsoft.com/office/powerpoint/2010/main" xmlns="" val="224097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D805ECD3-309C-044C-8D21-1C7E9BF935D1}"/>
              </a:ext>
            </a:extLst>
          </p:cNvPr>
          <p:cNvSpPr>
            <a:spLocks noGrp="1"/>
          </p:cNvSpPr>
          <p:nvPr>
            <p:ph type="body" idx="1"/>
          </p:nvPr>
        </p:nvSpPr>
        <p:spPr>
          <a:xfrm>
            <a:off x="839788" y="2961853"/>
            <a:ext cx="5157787" cy="498353"/>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xmlns="" id="{8BF34990-074E-E145-8441-5A712F581C62}"/>
              </a:ext>
            </a:extLst>
          </p:cNvPr>
          <p:cNvSpPr>
            <a:spLocks noGrp="1"/>
          </p:cNvSpPr>
          <p:nvPr>
            <p:ph sz="half" idx="2"/>
          </p:nvPr>
        </p:nvSpPr>
        <p:spPr>
          <a:xfrm>
            <a:off x="839788" y="3856282"/>
            <a:ext cx="5157787" cy="263757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5" name="Text Placeholder 4">
            <a:extLst>
              <a:ext uri="{FF2B5EF4-FFF2-40B4-BE49-F238E27FC236}">
                <a16:creationId xmlns:a16="http://schemas.microsoft.com/office/drawing/2014/main" xmlns="" id="{99363BF8-1ED2-A14D-9F8F-7BA0A366334E}"/>
              </a:ext>
            </a:extLst>
          </p:cNvPr>
          <p:cNvSpPr>
            <a:spLocks noGrp="1"/>
          </p:cNvSpPr>
          <p:nvPr>
            <p:ph type="body" sz="quarter" idx="3"/>
          </p:nvPr>
        </p:nvSpPr>
        <p:spPr>
          <a:xfrm>
            <a:off x="6172200" y="2961853"/>
            <a:ext cx="5183188" cy="498353"/>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xmlns="" id="{E0237EB3-F915-164A-A595-FA7259A57768}"/>
              </a:ext>
            </a:extLst>
          </p:cNvPr>
          <p:cNvSpPr>
            <a:spLocks noGrp="1"/>
          </p:cNvSpPr>
          <p:nvPr>
            <p:ph sz="quarter" idx="4"/>
          </p:nvPr>
        </p:nvSpPr>
        <p:spPr>
          <a:xfrm>
            <a:off x="6172200" y="3856282"/>
            <a:ext cx="5183188" cy="263757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7" name="Title 1">
            <a:extLst>
              <a:ext uri="{FF2B5EF4-FFF2-40B4-BE49-F238E27FC236}">
                <a16:creationId xmlns:a16="http://schemas.microsoft.com/office/drawing/2014/main" xmlns="" id="{3D31C3F6-9B1E-5946-9E8C-C457DCD825DE}"/>
              </a:ext>
            </a:extLst>
          </p:cNvPr>
          <p:cNvSpPr>
            <a:spLocks noGrp="1"/>
          </p:cNvSpPr>
          <p:nvPr>
            <p:ph type="title"/>
          </p:nvPr>
        </p:nvSpPr>
        <p:spPr>
          <a:xfrm>
            <a:off x="838200" y="1808703"/>
            <a:ext cx="10515600" cy="770868"/>
          </a:xfrm>
          <a:prstGeom prst="rect">
            <a:avLst/>
          </a:prstGeom>
        </p:spPr>
        <p:txBody>
          <a:bodyPr/>
          <a:lstStyle/>
          <a:p>
            <a:r>
              <a:rPr lang="en-GB" dirty="0"/>
              <a:t>Click to edit Master title style</a:t>
            </a:r>
            <a:endParaRPr lang="x-none" dirty="0"/>
          </a:p>
        </p:txBody>
      </p:sp>
    </p:spTree>
    <p:extLst>
      <p:ext uri="{BB962C8B-B14F-4D97-AF65-F5344CB8AC3E}">
        <p14:creationId xmlns:p14="http://schemas.microsoft.com/office/powerpoint/2010/main" xmlns="" val="4274149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90879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2D43BB-B237-8545-8520-729A3635CAE7}"/>
              </a:ext>
            </a:extLst>
          </p:cNvPr>
          <p:cNvSpPr>
            <a:spLocks noGrp="1"/>
          </p:cNvSpPr>
          <p:nvPr>
            <p:ph type="title"/>
          </p:nvPr>
        </p:nvSpPr>
        <p:spPr>
          <a:xfrm>
            <a:off x="839788" y="1922585"/>
            <a:ext cx="3932237" cy="1711568"/>
          </a:xfrm>
          <a:prstGeom prst="rect">
            <a:avLst/>
          </a:prstGeom>
        </p:spPr>
        <p:txBody>
          <a:bodyPr anchor="t" anchorCtr="0"/>
          <a:lstStyle>
            <a:lvl1pPr>
              <a:defRPr sz="3200"/>
            </a:lvl1pPr>
          </a:lstStyle>
          <a:p>
            <a:r>
              <a:rPr lang="en-GB" dirty="0"/>
              <a:t>Click to edit Master title style</a:t>
            </a:r>
            <a:endParaRPr lang="x-none" dirty="0"/>
          </a:p>
        </p:txBody>
      </p:sp>
      <p:sp>
        <p:nvSpPr>
          <p:cNvPr id="3" name="Content Placeholder 2">
            <a:extLst>
              <a:ext uri="{FF2B5EF4-FFF2-40B4-BE49-F238E27FC236}">
                <a16:creationId xmlns:a16="http://schemas.microsoft.com/office/drawing/2014/main" xmlns="" id="{7857A5FA-C068-5940-9745-669F9D6010B9}"/>
              </a:ext>
            </a:extLst>
          </p:cNvPr>
          <p:cNvSpPr>
            <a:spLocks noGrp="1"/>
          </p:cNvSpPr>
          <p:nvPr>
            <p:ph idx="1"/>
          </p:nvPr>
        </p:nvSpPr>
        <p:spPr>
          <a:xfrm>
            <a:off x="5183188" y="1922585"/>
            <a:ext cx="6172200" cy="41734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4" name="Text Placeholder 3">
            <a:extLst>
              <a:ext uri="{FF2B5EF4-FFF2-40B4-BE49-F238E27FC236}">
                <a16:creationId xmlns:a16="http://schemas.microsoft.com/office/drawing/2014/main" xmlns="" id="{CCEBDBD5-6927-BC40-9702-3BC77D20EE36}"/>
              </a:ext>
            </a:extLst>
          </p:cNvPr>
          <p:cNvSpPr>
            <a:spLocks noGrp="1"/>
          </p:cNvSpPr>
          <p:nvPr>
            <p:ph type="body" sz="half" idx="2"/>
          </p:nvPr>
        </p:nvSpPr>
        <p:spPr>
          <a:xfrm>
            <a:off x="839788" y="4044461"/>
            <a:ext cx="3932237" cy="20515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xmlns="" val="154236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78846C75-9C21-254D-97A3-37AD9B0E5D9A}"/>
              </a:ext>
            </a:extLst>
          </p:cNvPr>
          <p:cNvSpPr>
            <a:spLocks noGrp="1"/>
          </p:cNvSpPr>
          <p:nvPr>
            <p:ph type="pic" idx="1"/>
          </p:nvPr>
        </p:nvSpPr>
        <p:spPr>
          <a:xfrm>
            <a:off x="5183188" y="1922585"/>
            <a:ext cx="6172200" cy="42653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dirty="0"/>
          </a:p>
        </p:txBody>
      </p:sp>
      <p:sp>
        <p:nvSpPr>
          <p:cNvPr id="8" name="Title 1">
            <a:extLst>
              <a:ext uri="{FF2B5EF4-FFF2-40B4-BE49-F238E27FC236}">
                <a16:creationId xmlns:a16="http://schemas.microsoft.com/office/drawing/2014/main" xmlns="" id="{4B57431F-6D70-BA4F-83EA-34122694F7E7}"/>
              </a:ext>
            </a:extLst>
          </p:cNvPr>
          <p:cNvSpPr>
            <a:spLocks noGrp="1"/>
          </p:cNvSpPr>
          <p:nvPr>
            <p:ph type="title"/>
          </p:nvPr>
        </p:nvSpPr>
        <p:spPr>
          <a:xfrm>
            <a:off x="839788" y="1922585"/>
            <a:ext cx="3932237" cy="1711568"/>
          </a:xfrm>
          <a:prstGeom prst="rect">
            <a:avLst/>
          </a:prstGeom>
        </p:spPr>
        <p:txBody>
          <a:bodyPr anchor="t" anchorCtr="0"/>
          <a:lstStyle>
            <a:lvl1pPr>
              <a:defRPr sz="3200"/>
            </a:lvl1pPr>
          </a:lstStyle>
          <a:p>
            <a:r>
              <a:rPr lang="en-GB" dirty="0"/>
              <a:t>Click to edit Master title style</a:t>
            </a:r>
            <a:endParaRPr lang="x-none" dirty="0"/>
          </a:p>
        </p:txBody>
      </p:sp>
      <p:sp>
        <p:nvSpPr>
          <p:cNvPr id="9" name="Text Placeholder 3">
            <a:extLst>
              <a:ext uri="{FF2B5EF4-FFF2-40B4-BE49-F238E27FC236}">
                <a16:creationId xmlns:a16="http://schemas.microsoft.com/office/drawing/2014/main" xmlns="" id="{B418BF6F-6CBC-D944-B26F-3A5203D21404}"/>
              </a:ext>
            </a:extLst>
          </p:cNvPr>
          <p:cNvSpPr>
            <a:spLocks noGrp="1"/>
          </p:cNvSpPr>
          <p:nvPr>
            <p:ph type="body" sz="half" idx="2"/>
          </p:nvPr>
        </p:nvSpPr>
        <p:spPr>
          <a:xfrm>
            <a:off x="839788" y="4044461"/>
            <a:ext cx="3932237" cy="20844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xmlns="" val="4102671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98FB405-1E6C-494B-AC7D-5D3A9CDCFE90}"/>
              </a:ext>
            </a:extLst>
          </p:cNvPr>
          <p:cNvSpPr>
            <a:spLocks noGrp="1"/>
          </p:cNvSpPr>
          <p:nvPr>
            <p:ph type="body" idx="1"/>
          </p:nvPr>
        </p:nvSpPr>
        <p:spPr>
          <a:xfrm>
            <a:off x="838200" y="3051710"/>
            <a:ext cx="10515600" cy="330464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7" name="Rectangle 6">
            <a:extLst>
              <a:ext uri="{FF2B5EF4-FFF2-40B4-BE49-F238E27FC236}">
                <a16:creationId xmlns:a16="http://schemas.microsoft.com/office/drawing/2014/main" xmlns="" id="{AC86AE17-EBA8-2A46-9DC5-AE796C358A8C}"/>
              </a:ext>
            </a:extLst>
          </p:cNvPr>
          <p:cNvSpPr/>
          <p:nvPr userDrawn="1"/>
        </p:nvSpPr>
        <p:spPr>
          <a:xfrm>
            <a:off x="0" y="1"/>
            <a:ext cx="12192000" cy="11491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itle Placeholder 7">
            <a:extLst>
              <a:ext uri="{FF2B5EF4-FFF2-40B4-BE49-F238E27FC236}">
                <a16:creationId xmlns:a16="http://schemas.microsoft.com/office/drawing/2014/main" xmlns="" id="{990277EE-41BA-9346-9DBF-15C1409D8A58}"/>
              </a:ext>
            </a:extLst>
          </p:cNvPr>
          <p:cNvSpPr>
            <a:spLocks noGrp="1"/>
          </p:cNvSpPr>
          <p:nvPr>
            <p:ph type="title"/>
          </p:nvPr>
        </p:nvSpPr>
        <p:spPr>
          <a:xfrm>
            <a:off x="838200" y="1861985"/>
            <a:ext cx="10515600" cy="824600"/>
          </a:xfrm>
          <a:prstGeom prst="rect">
            <a:avLst/>
          </a:prstGeom>
        </p:spPr>
        <p:txBody>
          <a:bodyPr vert="horz" lIns="0" tIns="0" rIns="0" bIns="0" rtlCol="0" anchor="t" anchorCtr="0">
            <a:normAutofit/>
          </a:bodyPr>
          <a:lstStyle/>
          <a:p>
            <a:r>
              <a:rPr lang="en-GB" dirty="0"/>
              <a:t>Click to edit Master title style</a:t>
            </a:r>
            <a:endParaRPr lang="x-none" dirty="0"/>
          </a:p>
        </p:txBody>
      </p:sp>
      <p:pic>
        <p:nvPicPr>
          <p:cNvPr id="5" name="Picture 2" descr="C:\Radni\Desktop\ppt-header-KLIO 8.png"/>
          <p:cNvPicPr>
            <a:picLocks noChangeAspect="1" noChangeArrowheads="1"/>
          </p:cNvPicPr>
          <p:nvPr userDrawn="1"/>
        </p:nvPicPr>
        <p:blipFill>
          <a:blip r:embed="rId11"/>
          <a:srcRect/>
          <a:stretch>
            <a:fillRect/>
          </a:stretch>
        </p:blipFill>
        <p:spPr bwMode="auto">
          <a:xfrm>
            <a:off x="1" y="-8918"/>
            <a:ext cx="12192000" cy="1158096"/>
          </a:xfrm>
          <a:prstGeom prst="rect">
            <a:avLst/>
          </a:prstGeom>
          <a:noFill/>
        </p:spPr>
      </p:pic>
    </p:spTree>
    <p:extLst>
      <p:ext uri="{BB962C8B-B14F-4D97-AF65-F5344CB8AC3E}">
        <p14:creationId xmlns:p14="http://schemas.microsoft.com/office/powerpoint/2010/main" xmlns="" val="3545696358"/>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xmlns="" id="{6302B887-05EF-4A11-954B-6AD6BC4DADEF}"/>
              </a:ext>
            </a:extLst>
          </p:cNvPr>
          <p:cNvSpPr>
            <a:spLocks noGrp="1"/>
          </p:cNvSpPr>
          <p:nvPr>
            <p:ph type="ctrTitle"/>
          </p:nvPr>
        </p:nvSpPr>
        <p:spPr>
          <a:xfrm>
            <a:off x="1451728" y="2234153"/>
            <a:ext cx="9216272" cy="2185447"/>
          </a:xfrm>
          <a:custGeom>
            <a:avLst/>
            <a:gdLst>
              <a:gd name="connsiteX0" fmla="*/ 273181 w 9216272"/>
              <a:gd name="connsiteY0" fmla="*/ 273181 h 2185447"/>
              <a:gd name="connsiteX1" fmla="*/ 680000 w 9216272"/>
              <a:gd name="connsiteY1" fmla="*/ 273181 h 2185447"/>
              <a:gd name="connsiteX2" fmla="*/ 1520314 w 9216272"/>
              <a:gd name="connsiteY2" fmla="*/ 273181 h 2185447"/>
              <a:gd name="connsiteX3" fmla="*/ 2100531 w 9216272"/>
              <a:gd name="connsiteY3" fmla="*/ 273181 h 2185447"/>
              <a:gd name="connsiteX4" fmla="*/ 2594049 w 9216272"/>
              <a:gd name="connsiteY4" fmla="*/ 273181 h 2185447"/>
              <a:gd name="connsiteX5" fmla="*/ 3000868 w 9216272"/>
              <a:gd name="connsiteY5" fmla="*/ 273181 h 2185447"/>
              <a:gd name="connsiteX6" fmla="*/ 3407687 w 9216272"/>
              <a:gd name="connsiteY6" fmla="*/ 273181 h 2185447"/>
              <a:gd name="connsiteX7" fmla="*/ 3814506 w 9216272"/>
              <a:gd name="connsiteY7" fmla="*/ 273181 h 2185447"/>
              <a:gd name="connsiteX8" fmla="*/ 4394723 w 9216272"/>
              <a:gd name="connsiteY8" fmla="*/ 273181 h 2185447"/>
              <a:gd name="connsiteX9" fmla="*/ 5235037 w 9216272"/>
              <a:gd name="connsiteY9" fmla="*/ 273181 h 2185447"/>
              <a:gd name="connsiteX10" fmla="*/ 5988652 w 9216272"/>
              <a:gd name="connsiteY10" fmla="*/ 273181 h 2185447"/>
              <a:gd name="connsiteX11" fmla="*/ 6655569 w 9216272"/>
              <a:gd name="connsiteY11" fmla="*/ 273181 h 2185447"/>
              <a:gd name="connsiteX12" fmla="*/ 7062387 w 9216272"/>
              <a:gd name="connsiteY12" fmla="*/ 273181 h 2185447"/>
              <a:gd name="connsiteX13" fmla="*/ 7729304 w 9216272"/>
              <a:gd name="connsiteY13" fmla="*/ 273181 h 2185447"/>
              <a:gd name="connsiteX14" fmla="*/ 8943091 w 9216272"/>
              <a:gd name="connsiteY14" fmla="*/ 273181 h 2185447"/>
              <a:gd name="connsiteX15" fmla="*/ 8943091 w 9216272"/>
              <a:gd name="connsiteY15" fmla="*/ 803152 h 2185447"/>
              <a:gd name="connsiteX16" fmla="*/ 8943091 w 9216272"/>
              <a:gd name="connsiteY16" fmla="*/ 1333123 h 2185447"/>
              <a:gd name="connsiteX17" fmla="*/ 8943091 w 9216272"/>
              <a:gd name="connsiteY17" fmla="*/ 1912266 h 2185447"/>
              <a:gd name="connsiteX18" fmla="*/ 8362874 w 9216272"/>
              <a:gd name="connsiteY18" fmla="*/ 1912266 h 2185447"/>
              <a:gd name="connsiteX19" fmla="*/ 7782657 w 9216272"/>
              <a:gd name="connsiteY19" fmla="*/ 1912266 h 2185447"/>
              <a:gd name="connsiteX20" fmla="*/ 7115741 w 9216272"/>
              <a:gd name="connsiteY20" fmla="*/ 1912266 h 2185447"/>
              <a:gd name="connsiteX21" fmla="*/ 6448825 w 9216272"/>
              <a:gd name="connsiteY21" fmla="*/ 1912266 h 2185447"/>
              <a:gd name="connsiteX22" fmla="*/ 5868608 w 9216272"/>
              <a:gd name="connsiteY22" fmla="*/ 1912266 h 2185447"/>
              <a:gd name="connsiteX23" fmla="*/ 5201691 w 9216272"/>
              <a:gd name="connsiteY23" fmla="*/ 1912266 h 2185447"/>
              <a:gd name="connsiteX24" fmla="*/ 4794873 w 9216272"/>
              <a:gd name="connsiteY24" fmla="*/ 1912266 h 2185447"/>
              <a:gd name="connsiteX25" fmla="*/ 4127956 w 9216272"/>
              <a:gd name="connsiteY25" fmla="*/ 1912266 h 2185447"/>
              <a:gd name="connsiteX26" fmla="*/ 3461040 w 9216272"/>
              <a:gd name="connsiteY26" fmla="*/ 1912266 h 2185447"/>
              <a:gd name="connsiteX27" fmla="*/ 2967522 w 9216272"/>
              <a:gd name="connsiteY27" fmla="*/ 1912266 h 2185447"/>
              <a:gd name="connsiteX28" fmla="*/ 2474004 w 9216272"/>
              <a:gd name="connsiteY28" fmla="*/ 1912266 h 2185447"/>
              <a:gd name="connsiteX29" fmla="*/ 1720389 w 9216272"/>
              <a:gd name="connsiteY29" fmla="*/ 1912266 h 2185447"/>
              <a:gd name="connsiteX30" fmla="*/ 1313570 w 9216272"/>
              <a:gd name="connsiteY30" fmla="*/ 1912266 h 2185447"/>
              <a:gd name="connsiteX31" fmla="*/ 273181 w 9216272"/>
              <a:gd name="connsiteY31" fmla="*/ 1912266 h 2185447"/>
              <a:gd name="connsiteX32" fmla="*/ 273181 w 9216272"/>
              <a:gd name="connsiteY32" fmla="*/ 1398686 h 2185447"/>
              <a:gd name="connsiteX33" fmla="*/ 273181 w 9216272"/>
              <a:gd name="connsiteY33" fmla="*/ 885106 h 2185447"/>
              <a:gd name="connsiteX34" fmla="*/ 273181 w 9216272"/>
              <a:gd name="connsiteY34" fmla="*/ 273181 h 2185447"/>
              <a:gd name="connsiteX0" fmla="*/ 0 w 9216272"/>
              <a:gd name="connsiteY0" fmla="*/ 0 h 2185447"/>
              <a:gd name="connsiteX1" fmla="*/ 750468 w 9216272"/>
              <a:gd name="connsiteY1" fmla="*/ 0 h 2185447"/>
              <a:gd name="connsiteX2" fmla="*/ 1132285 w 9216272"/>
              <a:gd name="connsiteY2" fmla="*/ 0 h 2185447"/>
              <a:gd name="connsiteX3" fmla="*/ 1974915 w 9216272"/>
              <a:gd name="connsiteY3" fmla="*/ 0 h 2185447"/>
              <a:gd name="connsiteX4" fmla="*/ 2633221 w 9216272"/>
              <a:gd name="connsiteY4" fmla="*/ 0 h 2185447"/>
              <a:gd name="connsiteX5" fmla="*/ 3107200 w 9216272"/>
              <a:gd name="connsiteY5" fmla="*/ 0 h 2185447"/>
              <a:gd name="connsiteX6" fmla="*/ 3581180 w 9216272"/>
              <a:gd name="connsiteY6" fmla="*/ 0 h 2185447"/>
              <a:gd name="connsiteX7" fmla="*/ 4147322 w 9216272"/>
              <a:gd name="connsiteY7" fmla="*/ 0 h 2185447"/>
              <a:gd name="connsiteX8" fmla="*/ 4713465 w 9216272"/>
              <a:gd name="connsiteY8" fmla="*/ 0 h 2185447"/>
              <a:gd name="connsiteX9" fmla="*/ 5187445 w 9216272"/>
              <a:gd name="connsiteY9" fmla="*/ 0 h 2185447"/>
              <a:gd name="connsiteX10" fmla="*/ 5845750 w 9216272"/>
              <a:gd name="connsiteY10" fmla="*/ 0 h 2185447"/>
              <a:gd name="connsiteX11" fmla="*/ 6227567 w 9216272"/>
              <a:gd name="connsiteY11" fmla="*/ 0 h 2185447"/>
              <a:gd name="connsiteX12" fmla="*/ 6978035 w 9216272"/>
              <a:gd name="connsiteY12" fmla="*/ 0 h 2185447"/>
              <a:gd name="connsiteX13" fmla="*/ 7544177 w 9216272"/>
              <a:gd name="connsiteY13" fmla="*/ 0 h 2185447"/>
              <a:gd name="connsiteX14" fmla="*/ 8110319 w 9216272"/>
              <a:gd name="connsiteY14" fmla="*/ 0 h 2185447"/>
              <a:gd name="connsiteX15" fmla="*/ 8584299 w 9216272"/>
              <a:gd name="connsiteY15" fmla="*/ 0 h 2185447"/>
              <a:gd name="connsiteX16" fmla="*/ 9216272 w 9216272"/>
              <a:gd name="connsiteY16" fmla="*/ 0 h 2185447"/>
              <a:gd name="connsiteX17" fmla="*/ 8943091 w 9216272"/>
              <a:gd name="connsiteY17" fmla="*/ 273181 h 2185447"/>
              <a:gd name="connsiteX18" fmla="*/ 8276175 w 9216272"/>
              <a:gd name="connsiteY18" fmla="*/ 273181 h 2185447"/>
              <a:gd name="connsiteX19" fmla="*/ 7782657 w 9216272"/>
              <a:gd name="connsiteY19" fmla="*/ 273181 h 2185447"/>
              <a:gd name="connsiteX20" fmla="*/ 7289139 w 9216272"/>
              <a:gd name="connsiteY20" fmla="*/ 273181 h 2185447"/>
              <a:gd name="connsiteX21" fmla="*/ 6622223 w 9216272"/>
              <a:gd name="connsiteY21" fmla="*/ 273181 h 2185447"/>
              <a:gd name="connsiteX22" fmla="*/ 6215404 w 9216272"/>
              <a:gd name="connsiteY22" fmla="*/ 273181 h 2185447"/>
              <a:gd name="connsiteX23" fmla="*/ 5461789 w 9216272"/>
              <a:gd name="connsiteY23" fmla="*/ 273181 h 2185447"/>
              <a:gd name="connsiteX24" fmla="*/ 4794873 w 9216272"/>
              <a:gd name="connsiteY24" fmla="*/ 273181 h 2185447"/>
              <a:gd name="connsiteX25" fmla="*/ 4214655 w 9216272"/>
              <a:gd name="connsiteY25" fmla="*/ 273181 h 2185447"/>
              <a:gd name="connsiteX26" fmla="*/ 3374341 w 9216272"/>
              <a:gd name="connsiteY26" fmla="*/ 273181 h 2185447"/>
              <a:gd name="connsiteX27" fmla="*/ 2880823 w 9216272"/>
              <a:gd name="connsiteY27" fmla="*/ 273181 h 2185447"/>
              <a:gd name="connsiteX28" fmla="*/ 2387305 w 9216272"/>
              <a:gd name="connsiteY28" fmla="*/ 273181 h 2185447"/>
              <a:gd name="connsiteX29" fmla="*/ 1893787 w 9216272"/>
              <a:gd name="connsiteY29" fmla="*/ 273181 h 2185447"/>
              <a:gd name="connsiteX30" fmla="*/ 1226871 w 9216272"/>
              <a:gd name="connsiteY30" fmla="*/ 273181 h 2185447"/>
              <a:gd name="connsiteX31" fmla="*/ 273181 w 9216272"/>
              <a:gd name="connsiteY31" fmla="*/ 273181 h 2185447"/>
              <a:gd name="connsiteX32" fmla="*/ 0 w 9216272"/>
              <a:gd name="connsiteY32" fmla="*/ 0 h 2185447"/>
              <a:gd name="connsiteX0" fmla="*/ 0 w 9216272"/>
              <a:gd name="connsiteY0" fmla="*/ 2185447 h 2185447"/>
              <a:gd name="connsiteX1" fmla="*/ 273181 w 9216272"/>
              <a:gd name="connsiteY1" fmla="*/ 1912266 h 2185447"/>
              <a:gd name="connsiteX2" fmla="*/ 766699 w 9216272"/>
              <a:gd name="connsiteY2" fmla="*/ 1912266 h 2185447"/>
              <a:gd name="connsiteX3" fmla="*/ 1433615 w 9216272"/>
              <a:gd name="connsiteY3" fmla="*/ 1912266 h 2185447"/>
              <a:gd name="connsiteX4" fmla="*/ 1927133 w 9216272"/>
              <a:gd name="connsiteY4" fmla="*/ 1912266 h 2185447"/>
              <a:gd name="connsiteX5" fmla="*/ 2420651 w 9216272"/>
              <a:gd name="connsiteY5" fmla="*/ 1912266 h 2185447"/>
              <a:gd name="connsiteX6" fmla="*/ 3000868 w 9216272"/>
              <a:gd name="connsiteY6" fmla="*/ 1912266 h 2185447"/>
              <a:gd name="connsiteX7" fmla="*/ 3494386 w 9216272"/>
              <a:gd name="connsiteY7" fmla="*/ 1912266 h 2185447"/>
              <a:gd name="connsiteX8" fmla="*/ 4248001 w 9216272"/>
              <a:gd name="connsiteY8" fmla="*/ 1912266 h 2185447"/>
              <a:gd name="connsiteX9" fmla="*/ 5088316 w 9216272"/>
              <a:gd name="connsiteY9" fmla="*/ 1912266 h 2185447"/>
              <a:gd name="connsiteX10" fmla="*/ 5668533 w 9216272"/>
              <a:gd name="connsiteY10" fmla="*/ 1912266 h 2185447"/>
              <a:gd name="connsiteX11" fmla="*/ 6162051 w 9216272"/>
              <a:gd name="connsiteY11" fmla="*/ 1912266 h 2185447"/>
              <a:gd name="connsiteX12" fmla="*/ 6568869 w 9216272"/>
              <a:gd name="connsiteY12" fmla="*/ 1912266 h 2185447"/>
              <a:gd name="connsiteX13" fmla="*/ 7149087 w 9216272"/>
              <a:gd name="connsiteY13" fmla="*/ 1912266 h 2185447"/>
              <a:gd name="connsiteX14" fmla="*/ 7816003 w 9216272"/>
              <a:gd name="connsiteY14" fmla="*/ 1912266 h 2185447"/>
              <a:gd name="connsiteX15" fmla="*/ 8943091 w 9216272"/>
              <a:gd name="connsiteY15" fmla="*/ 1912266 h 2185447"/>
              <a:gd name="connsiteX16" fmla="*/ 9216272 w 9216272"/>
              <a:gd name="connsiteY16" fmla="*/ 2185447 h 2185447"/>
              <a:gd name="connsiteX17" fmla="*/ 8834455 w 9216272"/>
              <a:gd name="connsiteY17" fmla="*/ 2185447 h 2185447"/>
              <a:gd name="connsiteX18" fmla="*/ 7991824 w 9216272"/>
              <a:gd name="connsiteY18" fmla="*/ 2185447 h 2185447"/>
              <a:gd name="connsiteX19" fmla="*/ 7610007 w 9216272"/>
              <a:gd name="connsiteY19" fmla="*/ 2185447 h 2185447"/>
              <a:gd name="connsiteX20" fmla="*/ 7043865 w 9216272"/>
              <a:gd name="connsiteY20" fmla="*/ 2185447 h 2185447"/>
              <a:gd name="connsiteX21" fmla="*/ 6201234 w 9216272"/>
              <a:gd name="connsiteY21" fmla="*/ 2185447 h 2185447"/>
              <a:gd name="connsiteX22" fmla="*/ 5819417 w 9216272"/>
              <a:gd name="connsiteY22" fmla="*/ 2185447 h 2185447"/>
              <a:gd name="connsiteX23" fmla="*/ 5253275 w 9216272"/>
              <a:gd name="connsiteY23" fmla="*/ 2185447 h 2185447"/>
              <a:gd name="connsiteX24" fmla="*/ 4687133 w 9216272"/>
              <a:gd name="connsiteY24" fmla="*/ 2185447 h 2185447"/>
              <a:gd name="connsiteX25" fmla="*/ 4028827 w 9216272"/>
              <a:gd name="connsiteY25" fmla="*/ 2185447 h 2185447"/>
              <a:gd name="connsiteX26" fmla="*/ 3370522 w 9216272"/>
              <a:gd name="connsiteY26" fmla="*/ 2185447 h 2185447"/>
              <a:gd name="connsiteX27" fmla="*/ 2527892 w 9216272"/>
              <a:gd name="connsiteY27" fmla="*/ 2185447 h 2185447"/>
              <a:gd name="connsiteX28" fmla="*/ 2146075 w 9216272"/>
              <a:gd name="connsiteY28" fmla="*/ 2185447 h 2185447"/>
              <a:gd name="connsiteX29" fmla="*/ 1672095 w 9216272"/>
              <a:gd name="connsiteY29" fmla="*/ 2185447 h 2185447"/>
              <a:gd name="connsiteX30" fmla="*/ 921627 w 9216272"/>
              <a:gd name="connsiteY30" fmla="*/ 2185447 h 2185447"/>
              <a:gd name="connsiteX31" fmla="*/ 0 w 9216272"/>
              <a:gd name="connsiteY31" fmla="*/ 2185447 h 2185447"/>
              <a:gd name="connsiteX0" fmla="*/ 0 w 9216272"/>
              <a:gd name="connsiteY0" fmla="*/ 0 h 2185447"/>
              <a:gd name="connsiteX1" fmla="*/ 273181 w 9216272"/>
              <a:gd name="connsiteY1" fmla="*/ 273181 h 2185447"/>
              <a:gd name="connsiteX2" fmla="*/ 273181 w 9216272"/>
              <a:gd name="connsiteY2" fmla="*/ 852324 h 2185447"/>
              <a:gd name="connsiteX3" fmla="*/ 273181 w 9216272"/>
              <a:gd name="connsiteY3" fmla="*/ 1415077 h 2185447"/>
              <a:gd name="connsiteX4" fmla="*/ 273181 w 9216272"/>
              <a:gd name="connsiteY4" fmla="*/ 1912266 h 2185447"/>
              <a:gd name="connsiteX5" fmla="*/ 0 w 9216272"/>
              <a:gd name="connsiteY5" fmla="*/ 2185447 h 2185447"/>
              <a:gd name="connsiteX6" fmla="*/ 0 w 9216272"/>
              <a:gd name="connsiteY6" fmla="*/ 1595376 h 2185447"/>
              <a:gd name="connsiteX7" fmla="*/ 0 w 9216272"/>
              <a:gd name="connsiteY7" fmla="*/ 1070869 h 2185447"/>
              <a:gd name="connsiteX8" fmla="*/ 0 w 9216272"/>
              <a:gd name="connsiteY8" fmla="*/ 568216 h 2185447"/>
              <a:gd name="connsiteX9" fmla="*/ 0 w 9216272"/>
              <a:gd name="connsiteY9" fmla="*/ 0 h 2185447"/>
              <a:gd name="connsiteX0" fmla="*/ 9216272 w 9216272"/>
              <a:gd name="connsiteY0" fmla="*/ 0 h 2185447"/>
              <a:gd name="connsiteX1" fmla="*/ 9216272 w 9216272"/>
              <a:gd name="connsiteY1" fmla="*/ 480798 h 2185447"/>
              <a:gd name="connsiteX2" fmla="*/ 9216272 w 9216272"/>
              <a:gd name="connsiteY2" fmla="*/ 1070869 h 2185447"/>
              <a:gd name="connsiteX3" fmla="*/ 9216272 w 9216272"/>
              <a:gd name="connsiteY3" fmla="*/ 1573522 h 2185447"/>
              <a:gd name="connsiteX4" fmla="*/ 9216272 w 9216272"/>
              <a:gd name="connsiteY4" fmla="*/ 2185447 h 2185447"/>
              <a:gd name="connsiteX5" fmla="*/ 8943091 w 9216272"/>
              <a:gd name="connsiteY5" fmla="*/ 1912266 h 2185447"/>
              <a:gd name="connsiteX6" fmla="*/ 8943091 w 9216272"/>
              <a:gd name="connsiteY6" fmla="*/ 1382295 h 2185447"/>
              <a:gd name="connsiteX7" fmla="*/ 8943091 w 9216272"/>
              <a:gd name="connsiteY7" fmla="*/ 852324 h 2185447"/>
              <a:gd name="connsiteX8" fmla="*/ 8943091 w 9216272"/>
              <a:gd name="connsiteY8" fmla="*/ 273181 h 2185447"/>
              <a:gd name="connsiteX9" fmla="*/ 9216272 w 9216272"/>
              <a:gd name="connsiteY9" fmla="*/ 0 h 2185447"/>
              <a:gd name="connsiteX0" fmla="*/ 0 w 9216272"/>
              <a:gd name="connsiteY0" fmla="*/ 0 h 2185447"/>
              <a:gd name="connsiteX1" fmla="*/ 658305 w 9216272"/>
              <a:gd name="connsiteY1" fmla="*/ 0 h 2185447"/>
              <a:gd name="connsiteX2" fmla="*/ 1408773 w 9216272"/>
              <a:gd name="connsiteY2" fmla="*/ 0 h 2185447"/>
              <a:gd name="connsiteX3" fmla="*/ 2067078 w 9216272"/>
              <a:gd name="connsiteY3" fmla="*/ 0 h 2185447"/>
              <a:gd name="connsiteX4" fmla="*/ 2448895 w 9216272"/>
              <a:gd name="connsiteY4" fmla="*/ 0 h 2185447"/>
              <a:gd name="connsiteX5" fmla="*/ 3107200 w 9216272"/>
              <a:gd name="connsiteY5" fmla="*/ 0 h 2185447"/>
              <a:gd name="connsiteX6" fmla="*/ 3765505 w 9216272"/>
              <a:gd name="connsiteY6" fmla="*/ 0 h 2185447"/>
              <a:gd name="connsiteX7" fmla="*/ 4331648 w 9216272"/>
              <a:gd name="connsiteY7" fmla="*/ 0 h 2185447"/>
              <a:gd name="connsiteX8" fmla="*/ 5174278 w 9216272"/>
              <a:gd name="connsiteY8" fmla="*/ 0 h 2185447"/>
              <a:gd name="connsiteX9" fmla="*/ 6016909 w 9216272"/>
              <a:gd name="connsiteY9" fmla="*/ 0 h 2185447"/>
              <a:gd name="connsiteX10" fmla="*/ 6675214 w 9216272"/>
              <a:gd name="connsiteY10" fmla="*/ 0 h 2185447"/>
              <a:gd name="connsiteX11" fmla="*/ 7425682 w 9216272"/>
              <a:gd name="connsiteY11" fmla="*/ 0 h 2185447"/>
              <a:gd name="connsiteX12" fmla="*/ 8083987 w 9216272"/>
              <a:gd name="connsiteY12" fmla="*/ 0 h 2185447"/>
              <a:gd name="connsiteX13" fmla="*/ 9216272 w 9216272"/>
              <a:gd name="connsiteY13" fmla="*/ 0 h 2185447"/>
              <a:gd name="connsiteX14" fmla="*/ 9216272 w 9216272"/>
              <a:gd name="connsiteY14" fmla="*/ 590071 h 2185447"/>
              <a:gd name="connsiteX15" fmla="*/ 9216272 w 9216272"/>
              <a:gd name="connsiteY15" fmla="*/ 1114578 h 2185447"/>
              <a:gd name="connsiteX16" fmla="*/ 9216272 w 9216272"/>
              <a:gd name="connsiteY16" fmla="*/ 1682794 h 2185447"/>
              <a:gd name="connsiteX17" fmla="*/ 9216272 w 9216272"/>
              <a:gd name="connsiteY17" fmla="*/ 2185447 h 2185447"/>
              <a:gd name="connsiteX18" fmla="*/ 8373641 w 9216272"/>
              <a:gd name="connsiteY18" fmla="*/ 2185447 h 2185447"/>
              <a:gd name="connsiteX19" fmla="*/ 7807499 w 9216272"/>
              <a:gd name="connsiteY19" fmla="*/ 2185447 h 2185447"/>
              <a:gd name="connsiteX20" fmla="*/ 7425682 w 9216272"/>
              <a:gd name="connsiteY20" fmla="*/ 2185447 h 2185447"/>
              <a:gd name="connsiteX21" fmla="*/ 6767377 w 9216272"/>
              <a:gd name="connsiteY21" fmla="*/ 2185447 h 2185447"/>
              <a:gd name="connsiteX22" fmla="*/ 5924746 w 9216272"/>
              <a:gd name="connsiteY22" fmla="*/ 2185447 h 2185447"/>
              <a:gd name="connsiteX23" fmla="*/ 5082116 w 9216272"/>
              <a:gd name="connsiteY23" fmla="*/ 2185447 h 2185447"/>
              <a:gd name="connsiteX24" fmla="*/ 4423811 w 9216272"/>
              <a:gd name="connsiteY24" fmla="*/ 2185447 h 2185447"/>
              <a:gd name="connsiteX25" fmla="*/ 4041994 w 9216272"/>
              <a:gd name="connsiteY25" fmla="*/ 2185447 h 2185447"/>
              <a:gd name="connsiteX26" fmla="*/ 3199363 w 9216272"/>
              <a:gd name="connsiteY26" fmla="*/ 2185447 h 2185447"/>
              <a:gd name="connsiteX27" fmla="*/ 2817546 w 9216272"/>
              <a:gd name="connsiteY27" fmla="*/ 2185447 h 2185447"/>
              <a:gd name="connsiteX28" fmla="*/ 2159241 w 9216272"/>
              <a:gd name="connsiteY28" fmla="*/ 2185447 h 2185447"/>
              <a:gd name="connsiteX29" fmla="*/ 1408773 w 9216272"/>
              <a:gd name="connsiteY29" fmla="*/ 2185447 h 2185447"/>
              <a:gd name="connsiteX30" fmla="*/ 934793 w 9216272"/>
              <a:gd name="connsiteY30" fmla="*/ 2185447 h 2185447"/>
              <a:gd name="connsiteX31" fmla="*/ 0 w 9216272"/>
              <a:gd name="connsiteY31" fmla="*/ 2185447 h 2185447"/>
              <a:gd name="connsiteX32" fmla="*/ 0 w 9216272"/>
              <a:gd name="connsiteY32" fmla="*/ 1639085 h 2185447"/>
              <a:gd name="connsiteX33" fmla="*/ 0 w 9216272"/>
              <a:gd name="connsiteY33" fmla="*/ 1136432 h 2185447"/>
              <a:gd name="connsiteX34" fmla="*/ 0 w 9216272"/>
              <a:gd name="connsiteY34" fmla="*/ 546362 h 2185447"/>
              <a:gd name="connsiteX35" fmla="*/ 0 w 9216272"/>
              <a:gd name="connsiteY35" fmla="*/ 0 h 2185447"/>
              <a:gd name="connsiteX36" fmla="*/ 273181 w 9216272"/>
              <a:gd name="connsiteY36" fmla="*/ 273181 h 2185447"/>
              <a:gd name="connsiteX37" fmla="*/ 1026796 w 9216272"/>
              <a:gd name="connsiteY37" fmla="*/ 273181 h 2185447"/>
              <a:gd name="connsiteX38" fmla="*/ 1520314 w 9216272"/>
              <a:gd name="connsiteY38" fmla="*/ 273181 h 2185447"/>
              <a:gd name="connsiteX39" fmla="*/ 1927133 w 9216272"/>
              <a:gd name="connsiteY39" fmla="*/ 273181 h 2185447"/>
              <a:gd name="connsiteX40" fmla="*/ 2680748 w 9216272"/>
              <a:gd name="connsiteY40" fmla="*/ 273181 h 2185447"/>
              <a:gd name="connsiteX41" fmla="*/ 3347664 w 9216272"/>
              <a:gd name="connsiteY41" fmla="*/ 273181 h 2185447"/>
              <a:gd name="connsiteX42" fmla="*/ 3927882 w 9216272"/>
              <a:gd name="connsiteY42" fmla="*/ 273181 h 2185447"/>
              <a:gd name="connsiteX43" fmla="*/ 4681497 w 9216272"/>
              <a:gd name="connsiteY43" fmla="*/ 273181 h 2185447"/>
              <a:gd name="connsiteX44" fmla="*/ 5348413 w 9216272"/>
              <a:gd name="connsiteY44" fmla="*/ 273181 h 2185447"/>
              <a:gd name="connsiteX45" fmla="*/ 5928630 w 9216272"/>
              <a:gd name="connsiteY45" fmla="*/ 273181 h 2185447"/>
              <a:gd name="connsiteX46" fmla="*/ 6335449 w 9216272"/>
              <a:gd name="connsiteY46" fmla="*/ 273181 h 2185447"/>
              <a:gd name="connsiteX47" fmla="*/ 6828967 w 9216272"/>
              <a:gd name="connsiteY47" fmla="*/ 273181 h 2185447"/>
              <a:gd name="connsiteX48" fmla="*/ 7235786 w 9216272"/>
              <a:gd name="connsiteY48" fmla="*/ 273181 h 2185447"/>
              <a:gd name="connsiteX49" fmla="*/ 7816003 w 9216272"/>
              <a:gd name="connsiteY49" fmla="*/ 273181 h 2185447"/>
              <a:gd name="connsiteX50" fmla="*/ 8943091 w 9216272"/>
              <a:gd name="connsiteY50" fmla="*/ 273181 h 2185447"/>
              <a:gd name="connsiteX51" fmla="*/ 8943091 w 9216272"/>
              <a:gd name="connsiteY51" fmla="*/ 786761 h 2185447"/>
              <a:gd name="connsiteX52" fmla="*/ 8943091 w 9216272"/>
              <a:gd name="connsiteY52" fmla="*/ 1365904 h 2185447"/>
              <a:gd name="connsiteX53" fmla="*/ 8943091 w 9216272"/>
              <a:gd name="connsiteY53" fmla="*/ 1912266 h 2185447"/>
              <a:gd name="connsiteX54" fmla="*/ 8536272 w 9216272"/>
              <a:gd name="connsiteY54" fmla="*/ 1912266 h 2185447"/>
              <a:gd name="connsiteX55" fmla="*/ 7869356 w 9216272"/>
              <a:gd name="connsiteY55" fmla="*/ 1912266 h 2185447"/>
              <a:gd name="connsiteX56" fmla="*/ 7289139 w 9216272"/>
              <a:gd name="connsiteY56" fmla="*/ 1912266 h 2185447"/>
              <a:gd name="connsiteX57" fmla="*/ 6795621 w 9216272"/>
              <a:gd name="connsiteY57" fmla="*/ 1912266 h 2185447"/>
              <a:gd name="connsiteX58" fmla="*/ 6128705 w 9216272"/>
              <a:gd name="connsiteY58" fmla="*/ 1912266 h 2185447"/>
              <a:gd name="connsiteX59" fmla="*/ 5288390 w 9216272"/>
              <a:gd name="connsiteY59" fmla="*/ 1912266 h 2185447"/>
              <a:gd name="connsiteX60" fmla="*/ 4881572 w 9216272"/>
              <a:gd name="connsiteY60" fmla="*/ 1912266 h 2185447"/>
              <a:gd name="connsiteX61" fmla="*/ 4214655 w 9216272"/>
              <a:gd name="connsiteY61" fmla="*/ 1912266 h 2185447"/>
              <a:gd name="connsiteX62" fmla="*/ 3461040 w 9216272"/>
              <a:gd name="connsiteY62" fmla="*/ 1912266 h 2185447"/>
              <a:gd name="connsiteX63" fmla="*/ 2794124 w 9216272"/>
              <a:gd name="connsiteY63" fmla="*/ 1912266 h 2185447"/>
              <a:gd name="connsiteX64" fmla="*/ 2040509 w 9216272"/>
              <a:gd name="connsiteY64" fmla="*/ 1912266 h 2185447"/>
              <a:gd name="connsiteX65" fmla="*/ 1286894 w 9216272"/>
              <a:gd name="connsiteY65" fmla="*/ 1912266 h 2185447"/>
              <a:gd name="connsiteX66" fmla="*/ 273181 w 9216272"/>
              <a:gd name="connsiteY66" fmla="*/ 1912266 h 2185447"/>
              <a:gd name="connsiteX67" fmla="*/ 273181 w 9216272"/>
              <a:gd name="connsiteY67" fmla="*/ 1349513 h 2185447"/>
              <a:gd name="connsiteX68" fmla="*/ 273181 w 9216272"/>
              <a:gd name="connsiteY68" fmla="*/ 786761 h 2185447"/>
              <a:gd name="connsiteX69" fmla="*/ 273181 w 9216272"/>
              <a:gd name="connsiteY69" fmla="*/ 273181 h 2185447"/>
              <a:gd name="connsiteX70" fmla="*/ 0 w 9216272"/>
              <a:gd name="connsiteY70" fmla="*/ 0 h 2185447"/>
              <a:gd name="connsiteX71" fmla="*/ 273181 w 9216272"/>
              <a:gd name="connsiteY71" fmla="*/ 273181 h 2185447"/>
              <a:gd name="connsiteX72" fmla="*/ 0 w 9216272"/>
              <a:gd name="connsiteY72" fmla="*/ 2185447 h 2185447"/>
              <a:gd name="connsiteX73" fmla="*/ 273181 w 9216272"/>
              <a:gd name="connsiteY73" fmla="*/ 1912266 h 2185447"/>
              <a:gd name="connsiteX74" fmla="*/ 9216272 w 9216272"/>
              <a:gd name="connsiteY74" fmla="*/ 0 h 2185447"/>
              <a:gd name="connsiteX75" fmla="*/ 8943091 w 9216272"/>
              <a:gd name="connsiteY75" fmla="*/ 273181 h 2185447"/>
              <a:gd name="connsiteX76" fmla="*/ 9216272 w 9216272"/>
              <a:gd name="connsiteY76" fmla="*/ 2185447 h 2185447"/>
              <a:gd name="connsiteX77" fmla="*/ 8943091 w 9216272"/>
              <a:gd name="connsiteY77" fmla="*/ 1912266 h 218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216272" h="2185447" stroke="0" extrusionOk="0">
                <a:moveTo>
                  <a:pt x="273181" y="273181"/>
                </a:moveTo>
                <a:cubicBezTo>
                  <a:pt x="439906" y="255490"/>
                  <a:pt x="576648" y="270379"/>
                  <a:pt x="680000" y="273181"/>
                </a:cubicBezTo>
                <a:cubicBezTo>
                  <a:pt x="783352" y="275983"/>
                  <a:pt x="1315106" y="297494"/>
                  <a:pt x="1520314" y="273181"/>
                </a:cubicBezTo>
                <a:cubicBezTo>
                  <a:pt x="1725522" y="248868"/>
                  <a:pt x="1976851" y="257491"/>
                  <a:pt x="2100531" y="273181"/>
                </a:cubicBezTo>
                <a:cubicBezTo>
                  <a:pt x="2224211" y="288871"/>
                  <a:pt x="2488455" y="276693"/>
                  <a:pt x="2594049" y="273181"/>
                </a:cubicBezTo>
                <a:cubicBezTo>
                  <a:pt x="2699643" y="269669"/>
                  <a:pt x="2912548" y="289045"/>
                  <a:pt x="3000868" y="273181"/>
                </a:cubicBezTo>
                <a:cubicBezTo>
                  <a:pt x="3089188" y="257317"/>
                  <a:pt x="3259642" y="269135"/>
                  <a:pt x="3407687" y="273181"/>
                </a:cubicBezTo>
                <a:cubicBezTo>
                  <a:pt x="3555732" y="277227"/>
                  <a:pt x="3699157" y="264693"/>
                  <a:pt x="3814506" y="273181"/>
                </a:cubicBezTo>
                <a:cubicBezTo>
                  <a:pt x="3929855" y="281669"/>
                  <a:pt x="4108641" y="299672"/>
                  <a:pt x="4394723" y="273181"/>
                </a:cubicBezTo>
                <a:cubicBezTo>
                  <a:pt x="4680805" y="246690"/>
                  <a:pt x="4948143" y="251208"/>
                  <a:pt x="5235037" y="273181"/>
                </a:cubicBezTo>
                <a:cubicBezTo>
                  <a:pt x="5521931" y="295154"/>
                  <a:pt x="5809426" y="270441"/>
                  <a:pt x="5988652" y="273181"/>
                </a:cubicBezTo>
                <a:cubicBezTo>
                  <a:pt x="6167878" y="275921"/>
                  <a:pt x="6442337" y="259332"/>
                  <a:pt x="6655569" y="273181"/>
                </a:cubicBezTo>
                <a:cubicBezTo>
                  <a:pt x="6868801" y="287030"/>
                  <a:pt x="6896824" y="284975"/>
                  <a:pt x="7062387" y="273181"/>
                </a:cubicBezTo>
                <a:cubicBezTo>
                  <a:pt x="7227950" y="261387"/>
                  <a:pt x="7512314" y="264721"/>
                  <a:pt x="7729304" y="273181"/>
                </a:cubicBezTo>
                <a:cubicBezTo>
                  <a:pt x="7946294" y="281641"/>
                  <a:pt x="8485384" y="226204"/>
                  <a:pt x="8943091" y="273181"/>
                </a:cubicBezTo>
                <a:cubicBezTo>
                  <a:pt x="8942059" y="396423"/>
                  <a:pt x="8965444" y="570334"/>
                  <a:pt x="8943091" y="803152"/>
                </a:cubicBezTo>
                <a:cubicBezTo>
                  <a:pt x="8920738" y="1035970"/>
                  <a:pt x="8917854" y="1074445"/>
                  <a:pt x="8943091" y="1333123"/>
                </a:cubicBezTo>
                <a:cubicBezTo>
                  <a:pt x="8968328" y="1591801"/>
                  <a:pt x="8936454" y="1672662"/>
                  <a:pt x="8943091" y="1912266"/>
                </a:cubicBezTo>
                <a:cubicBezTo>
                  <a:pt x="8811352" y="1885030"/>
                  <a:pt x="8503672" y="1917786"/>
                  <a:pt x="8362874" y="1912266"/>
                </a:cubicBezTo>
                <a:cubicBezTo>
                  <a:pt x="8222076" y="1906746"/>
                  <a:pt x="8061305" y="1896560"/>
                  <a:pt x="7782657" y="1912266"/>
                </a:cubicBezTo>
                <a:cubicBezTo>
                  <a:pt x="7504009" y="1927972"/>
                  <a:pt x="7286292" y="1895002"/>
                  <a:pt x="7115741" y="1912266"/>
                </a:cubicBezTo>
                <a:cubicBezTo>
                  <a:pt x="6945190" y="1929530"/>
                  <a:pt x="6682392" y="1884215"/>
                  <a:pt x="6448825" y="1912266"/>
                </a:cubicBezTo>
                <a:cubicBezTo>
                  <a:pt x="6215258" y="1940317"/>
                  <a:pt x="6153419" y="1915263"/>
                  <a:pt x="5868608" y="1912266"/>
                </a:cubicBezTo>
                <a:cubicBezTo>
                  <a:pt x="5583797" y="1909269"/>
                  <a:pt x="5339580" y="1883009"/>
                  <a:pt x="5201691" y="1912266"/>
                </a:cubicBezTo>
                <a:cubicBezTo>
                  <a:pt x="5063802" y="1941523"/>
                  <a:pt x="4901474" y="1921520"/>
                  <a:pt x="4794873" y="1912266"/>
                </a:cubicBezTo>
                <a:cubicBezTo>
                  <a:pt x="4688272" y="1903012"/>
                  <a:pt x="4303959" y="1939993"/>
                  <a:pt x="4127956" y="1912266"/>
                </a:cubicBezTo>
                <a:cubicBezTo>
                  <a:pt x="3951953" y="1884539"/>
                  <a:pt x="3784985" y="1893263"/>
                  <a:pt x="3461040" y="1912266"/>
                </a:cubicBezTo>
                <a:cubicBezTo>
                  <a:pt x="3137095" y="1931269"/>
                  <a:pt x="3084197" y="1919381"/>
                  <a:pt x="2967522" y="1912266"/>
                </a:cubicBezTo>
                <a:cubicBezTo>
                  <a:pt x="2850847" y="1905151"/>
                  <a:pt x="2653505" y="1889257"/>
                  <a:pt x="2474004" y="1912266"/>
                </a:cubicBezTo>
                <a:cubicBezTo>
                  <a:pt x="2294503" y="1935275"/>
                  <a:pt x="2068456" y="1886265"/>
                  <a:pt x="1720389" y="1912266"/>
                </a:cubicBezTo>
                <a:cubicBezTo>
                  <a:pt x="1372323" y="1938267"/>
                  <a:pt x="1507219" y="1908838"/>
                  <a:pt x="1313570" y="1912266"/>
                </a:cubicBezTo>
                <a:cubicBezTo>
                  <a:pt x="1119921" y="1915694"/>
                  <a:pt x="758833" y="1953471"/>
                  <a:pt x="273181" y="1912266"/>
                </a:cubicBezTo>
                <a:cubicBezTo>
                  <a:pt x="254688" y="1758057"/>
                  <a:pt x="263530" y="1581504"/>
                  <a:pt x="273181" y="1398686"/>
                </a:cubicBezTo>
                <a:cubicBezTo>
                  <a:pt x="282832" y="1215868"/>
                  <a:pt x="294661" y="1031488"/>
                  <a:pt x="273181" y="885106"/>
                </a:cubicBezTo>
                <a:cubicBezTo>
                  <a:pt x="251701" y="738724"/>
                  <a:pt x="251629" y="421351"/>
                  <a:pt x="273181" y="273181"/>
                </a:cubicBezTo>
                <a:close/>
              </a:path>
              <a:path w="9216272" h="2185447" fill="lightenLess" stroke="0" extrusionOk="0">
                <a:moveTo>
                  <a:pt x="0" y="0"/>
                </a:moveTo>
                <a:cubicBezTo>
                  <a:pt x="217106" y="-3695"/>
                  <a:pt x="401825" y="21273"/>
                  <a:pt x="750468" y="0"/>
                </a:cubicBezTo>
                <a:cubicBezTo>
                  <a:pt x="1099111" y="-21273"/>
                  <a:pt x="960344" y="-14712"/>
                  <a:pt x="1132285" y="0"/>
                </a:cubicBezTo>
                <a:cubicBezTo>
                  <a:pt x="1304226" y="14712"/>
                  <a:pt x="1672708" y="-13650"/>
                  <a:pt x="1974915" y="0"/>
                </a:cubicBezTo>
                <a:cubicBezTo>
                  <a:pt x="2277122" y="13650"/>
                  <a:pt x="2339027" y="6844"/>
                  <a:pt x="2633221" y="0"/>
                </a:cubicBezTo>
                <a:cubicBezTo>
                  <a:pt x="2927415" y="-6844"/>
                  <a:pt x="2908319" y="-1934"/>
                  <a:pt x="3107200" y="0"/>
                </a:cubicBezTo>
                <a:cubicBezTo>
                  <a:pt x="3306081" y="1934"/>
                  <a:pt x="3475803" y="-11947"/>
                  <a:pt x="3581180" y="0"/>
                </a:cubicBezTo>
                <a:cubicBezTo>
                  <a:pt x="3686557" y="11947"/>
                  <a:pt x="4025198" y="-11424"/>
                  <a:pt x="4147322" y="0"/>
                </a:cubicBezTo>
                <a:cubicBezTo>
                  <a:pt x="4269446" y="11424"/>
                  <a:pt x="4564973" y="-1794"/>
                  <a:pt x="4713465" y="0"/>
                </a:cubicBezTo>
                <a:cubicBezTo>
                  <a:pt x="4861957" y="1794"/>
                  <a:pt x="5061296" y="13348"/>
                  <a:pt x="5187445" y="0"/>
                </a:cubicBezTo>
                <a:cubicBezTo>
                  <a:pt x="5313594" y="-13348"/>
                  <a:pt x="5703680" y="-30894"/>
                  <a:pt x="5845750" y="0"/>
                </a:cubicBezTo>
                <a:cubicBezTo>
                  <a:pt x="5987821" y="30894"/>
                  <a:pt x="6140849" y="-2518"/>
                  <a:pt x="6227567" y="0"/>
                </a:cubicBezTo>
                <a:cubicBezTo>
                  <a:pt x="6314285" y="2518"/>
                  <a:pt x="6759608" y="-33094"/>
                  <a:pt x="6978035" y="0"/>
                </a:cubicBezTo>
                <a:cubicBezTo>
                  <a:pt x="7196462" y="33094"/>
                  <a:pt x="7269232" y="-20009"/>
                  <a:pt x="7544177" y="0"/>
                </a:cubicBezTo>
                <a:cubicBezTo>
                  <a:pt x="7819122" y="20009"/>
                  <a:pt x="7944333" y="11108"/>
                  <a:pt x="8110319" y="0"/>
                </a:cubicBezTo>
                <a:cubicBezTo>
                  <a:pt x="8276305" y="-11108"/>
                  <a:pt x="8466422" y="-3129"/>
                  <a:pt x="8584299" y="0"/>
                </a:cubicBezTo>
                <a:cubicBezTo>
                  <a:pt x="8702176" y="3129"/>
                  <a:pt x="8991386" y="19765"/>
                  <a:pt x="9216272" y="0"/>
                </a:cubicBezTo>
                <a:cubicBezTo>
                  <a:pt x="9085756" y="133828"/>
                  <a:pt x="9050608" y="190265"/>
                  <a:pt x="8943091" y="273181"/>
                </a:cubicBezTo>
                <a:cubicBezTo>
                  <a:pt x="8743262" y="306281"/>
                  <a:pt x="8417968" y="305537"/>
                  <a:pt x="8276175" y="273181"/>
                </a:cubicBezTo>
                <a:cubicBezTo>
                  <a:pt x="8134382" y="240825"/>
                  <a:pt x="7960090" y="283330"/>
                  <a:pt x="7782657" y="273181"/>
                </a:cubicBezTo>
                <a:cubicBezTo>
                  <a:pt x="7605224" y="263032"/>
                  <a:pt x="7411142" y="282442"/>
                  <a:pt x="7289139" y="273181"/>
                </a:cubicBezTo>
                <a:cubicBezTo>
                  <a:pt x="7167136" y="263920"/>
                  <a:pt x="6900841" y="277426"/>
                  <a:pt x="6622223" y="273181"/>
                </a:cubicBezTo>
                <a:cubicBezTo>
                  <a:pt x="6343605" y="268936"/>
                  <a:pt x="6415257" y="286410"/>
                  <a:pt x="6215404" y="273181"/>
                </a:cubicBezTo>
                <a:cubicBezTo>
                  <a:pt x="6015551" y="259952"/>
                  <a:pt x="5612795" y="288957"/>
                  <a:pt x="5461789" y="273181"/>
                </a:cubicBezTo>
                <a:cubicBezTo>
                  <a:pt x="5310784" y="257405"/>
                  <a:pt x="5076426" y="300255"/>
                  <a:pt x="4794873" y="273181"/>
                </a:cubicBezTo>
                <a:cubicBezTo>
                  <a:pt x="4513320" y="246107"/>
                  <a:pt x="4399516" y="248105"/>
                  <a:pt x="4214655" y="273181"/>
                </a:cubicBezTo>
                <a:cubicBezTo>
                  <a:pt x="4029794" y="298257"/>
                  <a:pt x="3748389" y="269538"/>
                  <a:pt x="3374341" y="273181"/>
                </a:cubicBezTo>
                <a:cubicBezTo>
                  <a:pt x="3000293" y="276824"/>
                  <a:pt x="3064381" y="251429"/>
                  <a:pt x="2880823" y="273181"/>
                </a:cubicBezTo>
                <a:cubicBezTo>
                  <a:pt x="2697265" y="294933"/>
                  <a:pt x="2575334" y="280413"/>
                  <a:pt x="2387305" y="273181"/>
                </a:cubicBezTo>
                <a:cubicBezTo>
                  <a:pt x="2199276" y="265949"/>
                  <a:pt x="2042086" y="262977"/>
                  <a:pt x="1893787" y="273181"/>
                </a:cubicBezTo>
                <a:cubicBezTo>
                  <a:pt x="1745488" y="283385"/>
                  <a:pt x="1479652" y="257503"/>
                  <a:pt x="1226871" y="273181"/>
                </a:cubicBezTo>
                <a:cubicBezTo>
                  <a:pt x="974090" y="288859"/>
                  <a:pt x="507873" y="317949"/>
                  <a:pt x="273181" y="273181"/>
                </a:cubicBezTo>
                <a:cubicBezTo>
                  <a:pt x="143882" y="159366"/>
                  <a:pt x="124967" y="121941"/>
                  <a:pt x="0" y="0"/>
                </a:cubicBezTo>
                <a:close/>
              </a:path>
              <a:path w="9216272" h="2185447" fill="darkenLess" stroke="0" extrusionOk="0">
                <a:moveTo>
                  <a:pt x="0" y="2185447"/>
                </a:moveTo>
                <a:cubicBezTo>
                  <a:pt x="85137" y="2092686"/>
                  <a:pt x="178754" y="2030020"/>
                  <a:pt x="273181" y="1912266"/>
                </a:cubicBezTo>
                <a:cubicBezTo>
                  <a:pt x="475715" y="1929291"/>
                  <a:pt x="659788" y="1924769"/>
                  <a:pt x="766699" y="1912266"/>
                </a:cubicBezTo>
                <a:cubicBezTo>
                  <a:pt x="873610" y="1899763"/>
                  <a:pt x="1289384" y="1940425"/>
                  <a:pt x="1433615" y="1912266"/>
                </a:cubicBezTo>
                <a:cubicBezTo>
                  <a:pt x="1577846" y="1884107"/>
                  <a:pt x="1826782" y="1923877"/>
                  <a:pt x="1927133" y="1912266"/>
                </a:cubicBezTo>
                <a:cubicBezTo>
                  <a:pt x="2027484" y="1900655"/>
                  <a:pt x="2264511" y="1935573"/>
                  <a:pt x="2420651" y="1912266"/>
                </a:cubicBezTo>
                <a:cubicBezTo>
                  <a:pt x="2576791" y="1888959"/>
                  <a:pt x="2858431" y="1907992"/>
                  <a:pt x="3000868" y="1912266"/>
                </a:cubicBezTo>
                <a:cubicBezTo>
                  <a:pt x="3143305" y="1916540"/>
                  <a:pt x="3310730" y="1934309"/>
                  <a:pt x="3494386" y="1912266"/>
                </a:cubicBezTo>
                <a:cubicBezTo>
                  <a:pt x="3678042" y="1890223"/>
                  <a:pt x="3909877" y="1943223"/>
                  <a:pt x="4248001" y="1912266"/>
                </a:cubicBezTo>
                <a:cubicBezTo>
                  <a:pt x="4586125" y="1881309"/>
                  <a:pt x="4731399" y="1884267"/>
                  <a:pt x="5088316" y="1912266"/>
                </a:cubicBezTo>
                <a:cubicBezTo>
                  <a:pt x="5445233" y="1940265"/>
                  <a:pt x="5448949" y="1892771"/>
                  <a:pt x="5668533" y="1912266"/>
                </a:cubicBezTo>
                <a:cubicBezTo>
                  <a:pt x="5888117" y="1931761"/>
                  <a:pt x="6022798" y="1912615"/>
                  <a:pt x="6162051" y="1912266"/>
                </a:cubicBezTo>
                <a:cubicBezTo>
                  <a:pt x="6301304" y="1911917"/>
                  <a:pt x="6394765" y="1902333"/>
                  <a:pt x="6568869" y="1912266"/>
                </a:cubicBezTo>
                <a:cubicBezTo>
                  <a:pt x="6742973" y="1922199"/>
                  <a:pt x="6924996" y="1903065"/>
                  <a:pt x="7149087" y="1912266"/>
                </a:cubicBezTo>
                <a:cubicBezTo>
                  <a:pt x="7373178" y="1921467"/>
                  <a:pt x="7539307" y="1941720"/>
                  <a:pt x="7816003" y="1912266"/>
                </a:cubicBezTo>
                <a:cubicBezTo>
                  <a:pt x="8092699" y="1882812"/>
                  <a:pt x="8461830" y="1956221"/>
                  <a:pt x="8943091" y="1912266"/>
                </a:cubicBezTo>
                <a:cubicBezTo>
                  <a:pt x="9072485" y="2048222"/>
                  <a:pt x="9153032" y="2096037"/>
                  <a:pt x="9216272" y="2185447"/>
                </a:cubicBezTo>
                <a:cubicBezTo>
                  <a:pt x="9111160" y="2179728"/>
                  <a:pt x="8948109" y="2195053"/>
                  <a:pt x="8834455" y="2185447"/>
                </a:cubicBezTo>
                <a:cubicBezTo>
                  <a:pt x="8720801" y="2175841"/>
                  <a:pt x="8207481" y="2175378"/>
                  <a:pt x="7991824" y="2185447"/>
                </a:cubicBezTo>
                <a:cubicBezTo>
                  <a:pt x="7776167" y="2195516"/>
                  <a:pt x="7722143" y="2189631"/>
                  <a:pt x="7610007" y="2185447"/>
                </a:cubicBezTo>
                <a:cubicBezTo>
                  <a:pt x="7497871" y="2181263"/>
                  <a:pt x="7325983" y="2177451"/>
                  <a:pt x="7043865" y="2185447"/>
                </a:cubicBezTo>
                <a:cubicBezTo>
                  <a:pt x="6761747" y="2193443"/>
                  <a:pt x="6462698" y="2195547"/>
                  <a:pt x="6201234" y="2185447"/>
                </a:cubicBezTo>
                <a:cubicBezTo>
                  <a:pt x="5939770" y="2175347"/>
                  <a:pt x="5954596" y="2168527"/>
                  <a:pt x="5819417" y="2185447"/>
                </a:cubicBezTo>
                <a:cubicBezTo>
                  <a:pt x="5684238" y="2202367"/>
                  <a:pt x="5492960" y="2160806"/>
                  <a:pt x="5253275" y="2185447"/>
                </a:cubicBezTo>
                <a:cubicBezTo>
                  <a:pt x="5013590" y="2210088"/>
                  <a:pt x="4880567" y="2181969"/>
                  <a:pt x="4687133" y="2185447"/>
                </a:cubicBezTo>
                <a:cubicBezTo>
                  <a:pt x="4493699" y="2188925"/>
                  <a:pt x="4276833" y="2213600"/>
                  <a:pt x="4028827" y="2185447"/>
                </a:cubicBezTo>
                <a:cubicBezTo>
                  <a:pt x="3780821" y="2157294"/>
                  <a:pt x="3643184" y="2173926"/>
                  <a:pt x="3370522" y="2185447"/>
                </a:cubicBezTo>
                <a:cubicBezTo>
                  <a:pt x="3097861" y="2196968"/>
                  <a:pt x="2912486" y="2150183"/>
                  <a:pt x="2527892" y="2185447"/>
                </a:cubicBezTo>
                <a:cubicBezTo>
                  <a:pt x="2143298" y="2220712"/>
                  <a:pt x="2298583" y="2182388"/>
                  <a:pt x="2146075" y="2185447"/>
                </a:cubicBezTo>
                <a:cubicBezTo>
                  <a:pt x="1993567" y="2188506"/>
                  <a:pt x="1904295" y="2168000"/>
                  <a:pt x="1672095" y="2185447"/>
                </a:cubicBezTo>
                <a:cubicBezTo>
                  <a:pt x="1439895" y="2202894"/>
                  <a:pt x="1193721" y="2160463"/>
                  <a:pt x="921627" y="2185447"/>
                </a:cubicBezTo>
                <a:cubicBezTo>
                  <a:pt x="649533" y="2210431"/>
                  <a:pt x="196909" y="2145784"/>
                  <a:pt x="0" y="2185447"/>
                </a:cubicBezTo>
                <a:close/>
              </a:path>
              <a:path w="9216272" h="2185447" fill="lighten" stroke="0" extrusionOk="0">
                <a:moveTo>
                  <a:pt x="0" y="0"/>
                </a:moveTo>
                <a:cubicBezTo>
                  <a:pt x="76576" y="72107"/>
                  <a:pt x="136657" y="157823"/>
                  <a:pt x="273181" y="273181"/>
                </a:cubicBezTo>
                <a:cubicBezTo>
                  <a:pt x="289327" y="521134"/>
                  <a:pt x="262188" y="662328"/>
                  <a:pt x="273181" y="852324"/>
                </a:cubicBezTo>
                <a:cubicBezTo>
                  <a:pt x="284174" y="1042320"/>
                  <a:pt x="283546" y="1301087"/>
                  <a:pt x="273181" y="1415077"/>
                </a:cubicBezTo>
                <a:cubicBezTo>
                  <a:pt x="262816" y="1529067"/>
                  <a:pt x="282471" y="1737294"/>
                  <a:pt x="273181" y="1912266"/>
                </a:cubicBezTo>
                <a:cubicBezTo>
                  <a:pt x="188019" y="2008790"/>
                  <a:pt x="108794" y="2064085"/>
                  <a:pt x="0" y="2185447"/>
                </a:cubicBezTo>
                <a:cubicBezTo>
                  <a:pt x="5395" y="2040659"/>
                  <a:pt x="1058" y="1889322"/>
                  <a:pt x="0" y="1595376"/>
                </a:cubicBezTo>
                <a:cubicBezTo>
                  <a:pt x="-1058" y="1301430"/>
                  <a:pt x="-17571" y="1297837"/>
                  <a:pt x="0" y="1070869"/>
                </a:cubicBezTo>
                <a:cubicBezTo>
                  <a:pt x="17571" y="843901"/>
                  <a:pt x="15255" y="760967"/>
                  <a:pt x="0" y="568216"/>
                </a:cubicBezTo>
                <a:cubicBezTo>
                  <a:pt x="-15255" y="375465"/>
                  <a:pt x="5617" y="197461"/>
                  <a:pt x="0" y="0"/>
                </a:cubicBezTo>
                <a:close/>
              </a:path>
              <a:path w="9216272" h="2185447" fill="darken" stroke="0" extrusionOk="0">
                <a:moveTo>
                  <a:pt x="9216272" y="0"/>
                </a:moveTo>
                <a:cubicBezTo>
                  <a:pt x="9206787" y="118815"/>
                  <a:pt x="9208809" y="251111"/>
                  <a:pt x="9216272" y="480798"/>
                </a:cubicBezTo>
                <a:cubicBezTo>
                  <a:pt x="9223735" y="710485"/>
                  <a:pt x="9227250" y="858468"/>
                  <a:pt x="9216272" y="1070869"/>
                </a:cubicBezTo>
                <a:cubicBezTo>
                  <a:pt x="9205294" y="1283270"/>
                  <a:pt x="9225387" y="1408612"/>
                  <a:pt x="9216272" y="1573522"/>
                </a:cubicBezTo>
                <a:cubicBezTo>
                  <a:pt x="9207157" y="1738432"/>
                  <a:pt x="9243796" y="1950539"/>
                  <a:pt x="9216272" y="2185447"/>
                </a:cubicBezTo>
                <a:cubicBezTo>
                  <a:pt x="9108887" y="2055717"/>
                  <a:pt x="9001437" y="1966760"/>
                  <a:pt x="8943091" y="1912266"/>
                </a:cubicBezTo>
                <a:cubicBezTo>
                  <a:pt x="8927748" y="1732682"/>
                  <a:pt x="8937775" y="1512033"/>
                  <a:pt x="8943091" y="1382295"/>
                </a:cubicBezTo>
                <a:cubicBezTo>
                  <a:pt x="8948407" y="1252557"/>
                  <a:pt x="8950798" y="980564"/>
                  <a:pt x="8943091" y="852324"/>
                </a:cubicBezTo>
                <a:cubicBezTo>
                  <a:pt x="8935384" y="724084"/>
                  <a:pt x="8958184" y="464056"/>
                  <a:pt x="8943091" y="273181"/>
                </a:cubicBezTo>
                <a:cubicBezTo>
                  <a:pt x="9043094" y="154662"/>
                  <a:pt x="9071978" y="124008"/>
                  <a:pt x="9216272" y="0"/>
                </a:cubicBezTo>
                <a:close/>
              </a:path>
              <a:path w="9216272" h="2185447" fill="none" extrusionOk="0">
                <a:moveTo>
                  <a:pt x="0" y="0"/>
                </a:moveTo>
                <a:cubicBezTo>
                  <a:pt x="308013" y="-28401"/>
                  <a:pt x="404181" y="-32899"/>
                  <a:pt x="658305" y="0"/>
                </a:cubicBezTo>
                <a:cubicBezTo>
                  <a:pt x="912429" y="32899"/>
                  <a:pt x="1234650" y="18916"/>
                  <a:pt x="1408773" y="0"/>
                </a:cubicBezTo>
                <a:cubicBezTo>
                  <a:pt x="1582896" y="-18916"/>
                  <a:pt x="1784091" y="-4054"/>
                  <a:pt x="2067078" y="0"/>
                </a:cubicBezTo>
                <a:cubicBezTo>
                  <a:pt x="2350066" y="4054"/>
                  <a:pt x="2314485" y="9422"/>
                  <a:pt x="2448895" y="0"/>
                </a:cubicBezTo>
                <a:cubicBezTo>
                  <a:pt x="2583305" y="-9422"/>
                  <a:pt x="2924071" y="-31351"/>
                  <a:pt x="3107200" y="0"/>
                </a:cubicBezTo>
                <a:cubicBezTo>
                  <a:pt x="3290330" y="31351"/>
                  <a:pt x="3468876" y="-32081"/>
                  <a:pt x="3765505" y="0"/>
                </a:cubicBezTo>
                <a:cubicBezTo>
                  <a:pt x="4062134" y="32081"/>
                  <a:pt x="4163337" y="-22014"/>
                  <a:pt x="4331648" y="0"/>
                </a:cubicBezTo>
                <a:cubicBezTo>
                  <a:pt x="4499959" y="22014"/>
                  <a:pt x="4756444" y="-9516"/>
                  <a:pt x="5174278" y="0"/>
                </a:cubicBezTo>
                <a:cubicBezTo>
                  <a:pt x="5592112" y="9516"/>
                  <a:pt x="5600403" y="-36673"/>
                  <a:pt x="6016909" y="0"/>
                </a:cubicBezTo>
                <a:cubicBezTo>
                  <a:pt x="6433415" y="36673"/>
                  <a:pt x="6443155" y="-20492"/>
                  <a:pt x="6675214" y="0"/>
                </a:cubicBezTo>
                <a:cubicBezTo>
                  <a:pt x="6907274" y="20492"/>
                  <a:pt x="7061545" y="3535"/>
                  <a:pt x="7425682" y="0"/>
                </a:cubicBezTo>
                <a:cubicBezTo>
                  <a:pt x="7789819" y="-3535"/>
                  <a:pt x="7914863" y="-24810"/>
                  <a:pt x="8083987" y="0"/>
                </a:cubicBezTo>
                <a:cubicBezTo>
                  <a:pt x="8253112" y="24810"/>
                  <a:pt x="8930572" y="-4838"/>
                  <a:pt x="9216272" y="0"/>
                </a:cubicBezTo>
                <a:cubicBezTo>
                  <a:pt x="9210004" y="204101"/>
                  <a:pt x="9203477" y="454605"/>
                  <a:pt x="9216272" y="590071"/>
                </a:cubicBezTo>
                <a:cubicBezTo>
                  <a:pt x="9229067" y="725537"/>
                  <a:pt x="9203919" y="910094"/>
                  <a:pt x="9216272" y="1114578"/>
                </a:cubicBezTo>
                <a:cubicBezTo>
                  <a:pt x="9228625" y="1319062"/>
                  <a:pt x="9217490" y="1428533"/>
                  <a:pt x="9216272" y="1682794"/>
                </a:cubicBezTo>
                <a:cubicBezTo>
                  <a:pt x="9215054" y="1937055"/>
                  <a:pt x="9203556" y="2058364"/>
                  <a:pt x="9216272" y="2185447"/>
                </a:cubicBezTo>
                <a:cubicBezTo>
                  <a:pt x="8838586" y="2190870"/>
                  <a:pt x="8746688" y="2213350"/>
                  <a:pt x="8373641" y="2185447"/>
                </a:cubicBezTo>
                <a:cubicBezTo>
                  <a:pt x="8000594" y="2157544"/>
                  <a:pt x="7955688" y="2207535"/>
                  <a:pt x="7807499" y="2185447"/>
                </a:cubicBezTo>
                <a:cubicBezTo>
                  <a:pt x="7659310" y="2163359"/>
                  <a:pt x="7530091" y="2183639"/>
                  <a:pt x="7425682" y="2185447"/>
                </a:cubicBezTo>
                <a:cubicBezTo>
                  <a:pt x="7321273" y="2187255"/>
                  <a:pt x="7046063" y="2199573"/>
                  <a:pt x="6767377" y="2185447"/>
                </a:cubicBezTo>
                <a:cubicBezTo>
                  <a:pt x="6488691" y="2171321"/>
                  <a:pt x="6324887" y="2163858"/>
                  <a:pt x="5924746" y="2185447"/>
                </a:cubicBezTo>
                <a:cubicBezTo>
                  <a:pt x="5524605" y="2207036"/>
                  <a:pt x="5397867" y="2152106"/>
                  <a:pt x="5082116" y="2185447"/>
                </a:cubicBezTo>
                <a:cubicBezTo>
                  <a:pt x="4766365" y="2218789"/>
                  <a:pt x="4611809" y="2161364"/>
                  <a:pt x="4423811" y="2185447"/>
                </a:cubicBezTo>
                <a:cubicBezTo>
                  <a:pt x="4235813" y="2209530"/>
                  <a:pt x="4215474" y="2172598"/>
                  <a:pt x="4041994" y="2185447"/>
                </a:cubicBezTo>
                <a:cubicBezTo>
                  <a:pt x="3868514" y="2198296"/>
                  <a:pt x="3484238" y="2215678"/>
                  <a:pt x="3199363" y="2185447"/>
                </a:cubicBezTo>
                <a:cubicBezTo>
                  <a:pt x="2914488" y="2155216"/>
                  <a:pt x="2972002" y="2175118"/>
                  <a:pt x="2817546" y="2185447"/>
                </a:cubicBezTo>
                <a:cubicBezTo>
                  <a:pt x="2663090" y="2195776"/>
                  <a:pt x="2398348" y="2177648"/>
                  <a:pt x="2159241" y="2185447"/>
                </a:cubicBezTo>
                <a:cubicBezTo>
                  <a:pt x="1920134" y="2193246"/>
                  <a:pt x="1698875" y="2161433"/>
                  <a:pt x="1408773" y="2185447"/>
                </a:cubicBezTo>
                <a:cubicBezTo>
                  <a:pt x="1118671" y="2209461"/>
                  <a:pt x="1083355" y="2169990"/>
                  <a:pt x="934793" y="2185447"/>
                </a:cubicBezTo>
                <a:cubicBezTo>
                  <a:pt x="786231" y="2200904"/>
                  <a:pt x="324630" y="2159315"/>
                  <a:pt x="0" y="2185447"/>
                </a:cubicBezTo>
                <a:cubicBezTo>
                  <a:pt x="-25661" y="2063357"/>
                  <a:pt x="24739" y="1891373"/>
                  <a:pt x="0" y="1639085"/>
                </a:cubicBezTo>
                <a:cubicBezTo>
                  <a:pt x="-24739" y="1386797"/>
                  <a:pt x="18501" y="1361133"/>
                  <a:pt x="0" y="1136432"/>
                </a:cubicBezTo>
                <a:cubicBezTo>
                  <a:pt x="-18501" y="911731"/>
                  <a:pt x="6944" y="693827"/>
                  <a:pt x="0" y="546362"/>
                </a:cubicBezTo>
                <a:cubicBezTo>
                  <a:pt x="-6944" y="398897"/>
                  <a:pt x="13146" y="211916"/>
                  <a:pt x="0" y="0"/>
                </a:cubicBezTo>
                <a:close/>
                <a:moveTo>
                  <a:pt x="273181" y="273181"/>
                </a:moveTo>
                <a:cubicBezTo>
                  <a:pt x="602744" y="290001"/>
                  <a:pt x="719414" y="272075"/>
                  <a:pt x="1026796" y="273181"/>
                </a:cubicBezTo>
                <a:cubicBezTo>
                  <a:pt x="1334178" y="274287"/>
                  <a:pt x="1417811" y="265233"/>
                  <a:pt x="1520314" y="273181"/>
                </a:cubicBezTo>
                <a:cubicBezTo>
                  <a:pt x="1622817" y="281129"/>
                  <a:pt x="1831621" y="273198"/>
                  <a:pt x="1927133" y="273181"/>
                </a:cubicBezTo>
                <a:cubicBezTo>
                  <a:pt x="2022645" y="273164"/>
                  <a:pt x="2373982" y="265291"/>
                  <a:pt x="2680748" y="273181"/>
                </a:cubicBezTo>
                <a:cubicBezTo>
                  <a:pt x="2987514" y="281071"/>
                  <a:pt x="3107534" y="257983"/>
                  <a:pt x="3347664" y="273181"/>
                </a:cubicBezTo>
                <a:cubicBezTo>
                  <a:pt x="3587794" y="288379"/>
                  <a:pt x="3788437" y="251963"/>
                  <a:pt x="3927882" y="273181"/>
                </a:cubicBezTo>
                <a:cubicBezTo>
                  <a:pt x="4067327" y="294399"/>
                  <a:pt x="4515360" y="292597"/>
                  <a:pt x="4681497" y="273181"/>
                </a:cubicBezTo>
                <a:cubicBezTo>
                  <a:pt x="4847634" y="253765"/>
                  <a:pt x="5068938" y="291043"/>
                  <a:pt x="5348413" y="273181"/>
                </a:cubicBezTo>
                <a:cubicBezTo>
                  <a:pt x="5627888" y="255319"/>
                  <a:pt x="5746665" y="259611"/>
                  <a:pt x="5928630" y="273181"/>
                </a:cubicBezTo>
                <a:cubicBezTo>
                  <a:pt x="6110595" y="286751"/>
                  <a:pt x="6228258" y="264174"/>
                  <a:pt x="6335449" y="273181"/>
                </a:cubicBezTo>
                <a:cubicBezTo>
                  <a:pt x="6442640" y="282188"/>
                  <a:pt x="6599614" y="262972"/>
                  <a:pt x="6828967" y="273181"/>
                </a:cubicBezTo>
                <a:cubicBezTo>
                  <a:pt x="7058320" y="283390"/>
                  <a:pt x="7083655" y="260940"/>
                  <a:pt x="7235786" y="273181"/>
                </a:cubicBezTo>
                <a:cubicBezTo>
                  <a:pt x="7387917" y="285422"/>
                  <a:pt x="7626872" y="298689"/>
                  <a:pt x="7816003" y="273181"/>
                </a:cubicBezTo>
                <a:cubicBezTo>
                  <a:pt x="8005134" y="247673"/>
                  <a:pt x="8523819" y="316712"/>
                  <a:pt x="8943091" y="273181"/>
                </a:cubicBezTo>
                <a:cubicBezTo>
                  <a:pt x="8940037" y="411197"/>
                  <a:pt x="8940163" y="604177"/>
                  <a:pt x="8943091" y="786761"/>
                </a:cubicBezTo>
                <a:cubicBezTo>
                  <a:pt x="8946019" y="969345"/>
                  <a:pt x="8959629" y="1156905"/>
                  <a:pt x="8943091" y="1365904"/>
                </a:cubicBezTo>
                <a:cubicBezTo>
                  <a:pt x="8926553" y="1574903"/>
                  <a:pt x="8945305" y="1685243"/>
                  <a:pt x="8943091" y="1912266"/>
                </a:cubicBezTo>
                <a:cubicBezTo>
                  <a:pt x="8766544" y="1914413"/>
                  <a:pt x="8702081" y="1902117"/>
                  <a:pt x="8536272" y="1912266"/>
                </a:cubicBezTo>
                <a:cubicBezTo>
                  <a:pt x="8370463" y="1922415"/>
                  <a:pt x="8166436" y="1938052"/>
                  <a:pt x="7869356" y="1912266"/>
                </a:cubicBezTo>
                <a:cubicBezTo>
                  <a:pt x="7572276" y="1886480"/>
                  <a:pt x="7409371" y="1911871"/>
                  <a:pt x="7289139" y="1912266"/>
                </a:cubicBezTo>
                <a:cubicBezTo>
                  <a:pt x="7168907" y="1912661"/>
                  <a:pt x="6961049" y="1925813"/>
                  <a:pt x="6795621" y="1912266"/>
                </a:cubicBezTo>
                <a:cubicBezTo>
                  <a:pt x="6630193" y="1898719"/>
                  <a:pt x="6266518" y="1925367"/>
                  <a:pt x="6128705" y="1912266"/>
                </a:cubicBezTo>
                <a:cubicBezTo>
                  <a:pt x="5990892" y="1899165"/>
                  <a:pt x="5672485" y="1953667"/>
                  <a:pt x="5288390" y="1912266"/>
                </a:cubicBezTo>
                <a:cubicBezTo>
                  <a:pt x="4904296" y="1870865"/>
                  <a:pt x="4993337" y="1902115"/>
                  <a:pt x="4881572" y="1912266"/>
                </a:cubicBezTo>
                <a:cubicBezTo>
                  <a:pt x="4769807" y="1922417"/>
                  <a:pt x="4423788" y="1919417"/>
                  <a:pt x="4214655" y="1912266"/>
                </a:cubicBezTo>
                <a:cubicBezTo>
                  <a:pt x="4005522" y="1905115"/>
                  <a:pt x="3686865" y="1908283"/>
                  <a:pt x="3461040" y="1912266"/>
                </a:cubicBezTo>
                <a:cubicBezTo>
                  <a:pt x="3235215" y="1916249"/>
                  <a:pt x="3066602" y="1936387"/>
                  <a:pt x="2794124" y="1912266"/>
                </a:cubicBezTo>
                <a:cubicBezTo>
                  <a:pt x="2521646" y="1888145"/>
                  <a:pt x="2367387" y="1893558"/>
                  <a:pt x="2040509" y="1912266"/>
                </a:cubicBezTo>
                <a:cubicBezTo>
                  <a:pt x="1713632" y="1930974"/>
                  <a:pt x="1615436" y="1929929"/>
                  <a:pt x="1286894" y="1912266"/>
                </a:cubicBezTo>
                <a:cubicBezTo>
                  <a:pt x="958353" y="1894603"/>
                  <a:pt x="489968" y="1905602"/>
                  <a:pt x="273181" y="1912266"/>
                </a:cubicBezTo>
                <a:cubicBezTo>
                  <a:pt x="281730" y="1765359"/>
                  <a:pt x="284100" y="1584179"/>
                  <a:pt x="273181" y="1349513"/>
                </a:cubicBezTo>
                <a:cubicBezTo>
                  <a:pt x="262262" y="1114847"/>
                  <a:pt x="273196" y="904282"/>
                  <a:pt x="273181" y="786761"/>
                </a:cubicBezTo>
                <a:cubicBezTo>
                  <a:pt x="273166" y="669240"/>
                  <a:pt x="281880" y="395239"/>
                  <a:pt x="273181" y="273181"/>
                </a:cubicBezTo>
                <a:close/>
                <a:moveTo>
                  <a:pt x="0" y="0"/>
                </a:moveTo>
                <a:cubicBezTo>
                  <a:pt x="75231" y="100534"/>
                  <a:pt x="203673" y="206115"/>
                  <a:pt x="273181" y="273181"/>
                </a:cubicBezTo>
                <a:moveTo>
                  <a:pt x="0" y="2185447"/>
                </a:moveTo>
                <a:cubicBezTo>
                  <a:pt x="128373" y="2065692"/>
                  <a:pt x="196944" y="2012359"/>
                  <a:pt x="273181" y="1912266"/>
                </a:cubicBezTo>
                <a:moveTo>
                  <a:pt x="9216272" y="0"/>
                </a:moveTo>
                <a:cubicBezTo>
                  <a:pt x="9114435" y="101930"/>
                  <a:pt x="9042018" y="188300"/>
                  <a:pt x="8943091" y="273181"/>
                </a:cubicBezTo>
                <a:moveTo>
                  <a:pt x="9216272" y="2185447"/>
                </a:moveTo>
                <a:cubicBezTo>
                  <a:pt x="9148771" y="2138791"/>
                  <a:pt x="9043522" y="2029347"/>
                  <a:pt x="8943091" y="1912266"/>
                </a:cubicBezTo>
              </a:path>
            </a:pathLst>
          </a:custGeom>
          <a:noFill/>
          <a:ln>
            <a:extLst>
              <a:ext uri="{C807C97D-BFC1-408E-A445-0C87EB9F89A2}">
                <ask:lineSketchStyleProps xmlns:ask="http://schemas.microsoft.com/office/drawing/2018/sketchyshapes" xmlns="" sd="2124387956">
                  <a:prstGeom prst="bevel">
                    <a:avLst/>
                  </a:prstGeom>
                  <ask:type>
                    <ask:lineSketchFreehand/>
                  </ask:type>
                </ask:lineSketchStyleProps>
              </a:ext>
            </a:extLst>
          </a:ln>
          <a:effectLst>
            <a:glow rad="139700">
              <a:schemeClr val="accent3">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p>
            <a:r>
              <a:rPr lang="hr-HR" sz="4400" b="1" dirty="0">
                <a:solidFill>
                  <a:schemeClr val="tx1"/>
                </a:solidFill>
                <a:latin typeface="Elephant" panose="02020904090505020303" pitchFamily="18" charset="0"/>
                <a:ea typeface="Calibri" panose="020F0502020204030204" pitchFamily="34" charset="0"/>
              </a:rPr>
              <a:t>Ponavljanje</a:t>
            </a:r>
            <a:endParaRPr lang="hr-HR" sz="19300" dirty="0">
              <a:solidFill>
                <a:schemeClr val="tx1"/>
              </a:solidFill>
              <a:latin typeface="Elephant" panose="02020904090505020303" pitchFamily="18" charset="0"/>
            </a:endParaRPr>
          </a:p>
        </p:txBody>
      </p:sp>
      <p:sp>
        <p:nvSpPr>
          <p:cNvPr id="4" name="Podnaslov 6">
            <a:extLst>
              <a:ext uri="{FF2B5EF4-FFF2-40B4-BE49-F238E27FC236}">
                <a16:creationId xmlns:a16="http://schemas.microsoft.com/office/drawing/2014/main" xmlns="" id="{CC631537-40B6-4421-AA8A-9FC25320D070}"/>
              </a:ext>
            </a:extLst>
          </p:cNvPr>
          <p:cNvSpPr txBox="1">
            <a:spLocks/>
          </p:cNvSpPr>
          <p:nvPr/>
        </p:nvSpPr>
        <p:spPr>
          <a:xfrm>
            <a:off x="1524000" y="4835860"/>
            <a:ext cx="9144000" cy="14024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r-HR" b="1" dirty="0"/>
              <a:t>Nastavna tema: </a:t>
            </a:r>
            <a:r>
              <a:rPr lang="hr-HR" b="1" dirty="0">
                <a:effectLst/>
                <a:ea typeface="Calibri" panose="020F0502020204030204" pitchFamily="34" charset="0"/>
              </a:rPr>
              <a:t>Politika popuštanja i početak rata, Širenje ratnih sukoba, Godine preokreta, Kvislinški režimi, Pokreti otpora, Kraj rata</a:t>
            </a:r>
            <a:endParaRPr lang="hr-HR" b="1" dirty="0"/>
          </a:p>
        </p:txBody>
      </p:sp>
    </p:spTree>
    <p:extLst>
      <p:ext uri="{BB962C8B-B14F-4D97-AF65-F5344CB8AC3E}">
        <p14:creationId xmlns:p14="http://schemas.microsoft.com/office/powerpoint/2010/main" xmlns="" val="1519972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699CD5DB-CFFD-433D-A8CD-624949F8EBF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665" y="1923068"/>
            <a:ext cx="6339540" cy="44023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5" name="Slika 4">
            <a:extLst>
              <a:ext uri="{FF2B5EF4-FFF2-40B4-BE49-F238E27FC236}">
                <a16:creationId xmlns:a16="http://schemas.microsoft.com/office/drawing/2014/main" xmlns="" id="{2D4C7A98-F6EE-4860-8F29-D86AAA941BCC}"/>
              </a:ext>
            </a:extLst>
          </p:cNvPr>
          <p:cNvPicPr>
            <a:picLocks noChangeAspect="1"/>
          </p:cNvPicPr>
          <p:nvPr/>
        </p:nvPicPr>
        <p:blipFill>
          <a:blip r:embed="rId3"/>
          <a:stretch>
            <a:fillRect/>
          </a:stretch>
        </p:blipFill>
        <p:spPr>
          <a:xfrm>
            <a:off x="9896754" y="3648173"/>
            <a:ext cx="2295246" cy="3247032"/>
          </a:xfrm>
          <a:prstGeom prst="rect">
            <a:avLst/>
          </a:prstGeom>
        </p:spPr>
      </p:pic>
      <p:sp>
        <p:nvSpPr>
          <p:cNvPr id="6" name="Oblačić za govor: ovalni 5">
            <a:extLst>
              <a:ext uri="{FF2B5EF4-FFF2-40B4-BE49-F238E27FC236}">
                <a16:creationId xmlns:a16="http://schemas.microsoft.com/office/drawing/2014/main" xmlns="" id="{C0ECB443-4935-4172-8AD7-0F62444D6732}"/>
              </a:ext>
            </a:extLst>
          </p:cNvPr>
          <p:cNvSpPr/>
          <p:nvPr/>
        </p:nvSpPr>
        <p:spPr>
          <a:xfrm>
            <a:off x="7336501" y="1392964"/>
            <a:ext cx="3707876" cy="3193329"/>
          </a:xfrm>
          <a:custGeom>
            <a:avLst/>
            <a:gdLst>
              <a:gd name="connsiteX0" fmla="*/ 3352921 w 3707876"/>
              <a:gd name="connsiteY0" fmla="*/ 2967177 h 3193329"/>
              <a:gd name="connsiteX1" fmla="*/ 2844268 w 3707876"/>
              <a:gd name="connsiteY1" fmla="*/ 2946442 h 3193329"/>
              <a:gd name="connsiteX2" fmla="*/ 566843 w 3707876"/>
              <a:gd name="connsiteY2" fmla="*/ 2745840 h 3193329"/>
              <a:gd name="connsiteX3" fmla="*/ 590112 w 3707876"/>
              <a:gd name="connsiteY3" fmla="*/ 428491 h 3193329"/>
              <a:gd name="connsiteX4" fmla="*/ 2869777 w 3707876"/>
              <a:gd name="connsiteY4" fmla="*/ 261022 h 3193329"/>
              <a:gd name="connsiteX5" fmla="*/ 3359265 w 3707876"/>
              <a:gd name="connsiteY5" fmla="*/ 2528655 h 3193329"/>
              <a:gd name="connsiteX6" fmla="*/ 3352921 w 3707876"/>
              <a:gd name="connsiteY6" fmla="*/ 2967177 h 319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7876" h="3193329" fill="none" extrusionOk="0">
                <a:moveTo>
                  <a:pt x="3352921" y="2967177"/>
                </a:moveTo>
                <a:cubicBezTo>
                  <a:pt x="3219195" y="2941506"/>
                  <a:pt x="2976532" y="2967088"/>
                  <a:pt x="2844268" y="2946442"/>
                </a:cubicBezTo>
                <a:cubicBezTo>
                  <a:pt x="2169764" y="3397348"/>
                  <a:pt x="1208097" y="3251310"/>
                  <a:pt x="566843" y="2745840"/>
                </a:cubicBezTo>
                <a:cubicBezTo>
                  <a:pt x="-276875" y="2067456"/>
                  <a:pt x="14530" y="1065557"/>
                  <a:pt x="590112" y="428491"/>
                </a:cubicBezTo>
                <a:cubicBezTo>
                  <a:pt x="1184665" y="-75122"/>
                  <a:pt x="2270786" y="-38535"/>
                  <a:pt x="2869777" y="261022"/>
                </a:cubicBezTo>
                <a:cubicBezTo>
                  <a:pt x="3921306" y="621269"/>
                  <a:pt x="3978377" y="1758591"/>
                  <a:pt x="3359265" y="2528655"/>
                </a:cubicBezTo>
                <a:cubicBezTo>
                  <a:pt x="3369011" y="2701793"/>
                  <a:pt x="3344571" y="2804187"/>
                  <a:pt x="3352921" y="2967177"/>
                </a:cubicBezTo>
                <a:close/>
              </a:path>
              <a:path w="3707876" h="3193329" stroke="0" extrusionOk="0">
                <a:moveTo>
                  <a:pt x="3352921" y="2967177"/>
                </a:moveTo>
                <a:cubicBezTo>
                  <a:pt x="3199655" y="2976378"/>
                  <a:pt x="2987491" y="2944249"/>
                  <a:pt x="2844268" y="2946442"/>
                </a:cubicBezTo>
                <a:cubicBezTo>
                  <a:pt x="2057013" y="3264946"/>
                  <a:pt x="1096448" y="3174466"/>
                  <a:pt x="566843" y="2745840"/>
                </a:cubicBezTo>
                <a:cubicBezTo>
                  <a:pt x="-148456" y="2327677"/>
                  <a:pt x="-205753" y="885260"/>
                  <a:pt x="590112" y="428491"/>
                </a:cubicBezTo>
                <a:cubicBezTo>
                  <a:pt x="1068581" y="-71818"/>
                  <a:pt x="2159334" y="-123027"/>
                  <a:pt x="2869777" y="261022"/>
                </a:cubicBezTo>
                <a:cubicBezTo>
                  <a:pt x="3746725" y="866742"/>
                  <a:pt x="3870950" y="1829386"/>
                  <a:pt x="3359265" y="2528655"/>
                </a:cubicBezTo>
                <a:cubicBezTo>
                  <a:pt x="3368581" y="2683642"/>
                  <a:pt x="3352447" y="2823168"/>
                  <a:pt x="3352921" y="2967177"/>
                </a:cubicBezTo>
                <a:close/>
              </a:path>
            </a:pathLst>
          </a:custGeom>
          <a:blipFill dpi="0" rotWithShape="1">
            <a:blip r:embed="rId4">
              <a:extLst>
                <a:ext uri="{28A0092B-C50C-407E-A947-70E740481C1C}">
                  <a14:useLocalDpi xmlns:a14="http://schemas.microsoft.com/office/drawing/2010/main" xmlns="" val="0"/>
                </a:ext>
              </a:extLst>
            </a:blip>
            <a:srcRect/>
            <a:stretch>
              <a:fillRect/>
            </a:stretch>
          </a:blipFill>
          <a:ln w="19050">
            <a:solidFill>
              <a:schemeClr val="accent4">
                <a:lumMod val="50000"/>
              </a:schemeClr>
            </a:solidFill>
            <a:extLst>
              <a:ext uri="{C807C97D-BFC1-408E-A445-0C87EB9F89A2}">
                <ask:lineSketchStyleProps xmlns:ask="http://schemas.microsoft.com/office/drawing/2018/sketchyshapes" xmlns="" sd="1619513256">
                  <a:prstGeom prst="wedgeEllipseCallout">
                    <a:avLst>
                      <a:gd name="adj1" fmla="val 40427"/>
                      <a:gd name="adj2" fmla="val 42918"/>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b="1" dirty="0">
                <a:solidFill>
                  <a:schemeClr val="tx1"/>
                </a:solidFill>
              </a:rPr>
              <a:t>Objasni pojam </a:t>
            </a:r>
            <a:r>
              <a:rPr lang="hr-HR" sz="3600" b="1" i="1" dirty="0">
                <a:solidFill>
                  <a:schemeClr val="tx1"/>
                </a:solidFill>
              </a:rPr>
              <a:t>kvisling</a:t>
            </a:r>
            <a:r>
              <a:rPr lang="hr-HR" sz="3600" b="1" dirty="0">
                <a:solidFill>
                  <a:schemeClr val="tx1"/>
                </a:solidFill>
              </a:rPr>
              <a:t>.</a:t>
            </a:r>
          </a:p>
        </p:txBody>
      </p:sp>
    </p:spTree>
    <p:extLst>
      <p:ext uri="{BB962C8B-B14F-4D97-AF65-F5344CB8AC3E}">
        <p14:creationId xmlns:p14="http://schemas.microsoft.com/office/powerpoint/2010/main" xmlns="" val="1154439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xmlns="" id="{2D4C7A98-F6EE-4860-8F29-D86AAA941BCC}"/>
              </a:ext>
            </a:extLst>
          </p:cNvPr>
          <p:cNvPicPr>
            <a:picLocks noChangeAspect="1"/>
          </p:cNvPicPr>
          <p:nvPr/>
        </p:nvPicPr>
        <p:blipFill>
          <a:blip r:embed="rId2"/>
          <a:stretch>
            <a:fillRect/>
          </a:stretch>
        </p:blipFill>
        <p:spPr>
          <a:xfrm>
            <a:off x="9896754" y="3648173"/>
            <a:ext cx="2295246" cy="3247032"/>
          </a:xfrm>
          <a:prstGeom prst="rect">
            <a:avLst/>
          </a:prstGeom>
        </p:spPr>
      </p:pic>
      <p:sp>
        <p:nvSpPr>
          <p:cNvPr id="6" name="Oblačić za govor: ovalni 5">
            <a:extLst>
              <a:ext uri="{FF2B5EF4-FFF2-40B4-BE49-F238E27FC236}">
                <a16:creationId xmlns:a16="http://schemas.microsoft.com/office/drawing/2014/main" xmlns="" id="{C0ECB443-4935-4172-8AD7-0F62444D6732}"/>
              </a:ext>
            </a:extLst>
          </p:cNvPr>
          <p:cNvSpPr/>
          <p:nvPr/>
        </p:nvSpPr>
        <p:spPr>
          <a:xfrm>
            <a:off x="7336501" y="1392964"/>
            <a:ext cx="3707876" cy="3193329"/>
          </a:xfrm>
          <a:custGeom>
            <a:avLst/>
            <a:gdLst>
              <a:gd name="connsiteX0" fmla="*/ 3352921 w 3707876"/>
              <a:gd name="connsiteY0" fmla="*/ 2967177 h 3193329"/>
              <a:gd name="connsiteX1" fmla="*/ 2844268 w 3707876"/>
              <a:gd name="connsiteY1" fmla="*/ 2946442 h 3193329"/>
              <a:gd name="connsiteX2" fmla="*/ 566843 w 3707876"/>
              <a:gd name="connsiteY2" fmla="*/ 2745840 h 3193329"/>
              <a:gd name="connsiteX3" fmla="*/ 590112 w 3707876"/>
              <a:gd name="connsiteY3" fmla="*/ 428491 h 3193329"/>
              <a:gd name="connsiteX4" fmla="*/ 2869777 w 3707876"/>
              <a:gd name="connsiteY4" fmla="*/ 261022 h 3193329"/>
              <a:gd name="connsiteX5" fmla="*/ 3359265 w 3707876"/>
              <a:gd name="connsiteY5" fmla="*/ 2528655 h 3193329"/>
              <a:gd name="connsiteX6" fmla="*/ 3352921 w 3707876"/>
              <a:gd name="connsiteY6" fmla="*/ 2967177 h 319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7876" h="3193329" fill="none" extrusionOk="0">
                <a:moveTo>
                  <a:pt x="3352921" y="2967177"/>
                </a:moveTo>
                <a:cubicBezTo>
                  <a:pt x="3219195" y="2941506"/>
                  <a:pt x="2976532" y="2967088"/>
                  <a:pt x="2844268" y="2946442"/>
                </a:cubicBezTo>
                <a:cubicBezTo>
                  <a:pt x="2169764" y="3397348"/>
                  <a:pt x="1208097" y="3251310"/>
                  <a:pt x="566843" y="2745840"/>
                </a:cubicBezTo>
                <a:cubicBezTo>
                  <a:pt x="-276875" y="2067456"/>
                  <a:pt x="14530" y="1065557"/>
                  <a:pt x="590112" y="428491"/>
                </a:cubicBezTo>
                <a:cubicBezTo>
                  <a:pt x="1184665" y="-75122"/>
                  <a:pt x="2270786" y="-38535"/>
                  <a:pt x="2869777" y="261022"/>
                </a:cubicBezTo>
                <a:cubicBezTo>
                  <a:pt x="3921306" y="621269"/>
                  <a:pt x="3978377" y="1758591"/>
                  <a:pt x="3359265" y="2528655"/>
                </a:cubicBezTo>
                <a:cubicBezTo>
                  <a:pt x="3369011" y="2701793"/>
                  <a:pt x="3344571" y="2804187"/>
                  <a:pt x="3352921" y="2967177"/>
                </a:cubicBezTo>
                <a:close/>
              </a:path>
              <a:path w="3707876" h="3193329" stroke="0" extrusionOk="0">
                <a:moveTo>
                  <a:pt x="3352921" y="2967177"/>
                </a:moveTo>
                <a:cubicBezTo>
                  <a:pt x="3199655" y="2976378"/>
                  <a:pt x="2987491" y="2944249"/>
                  <a:pt x="2844268" y="2946442"/>
                </a:cubicBezTo>
                <a:cubicBezTo>
                  <a:pt x="2057013" y="3264946"/>
                  <a:pt x="1096448" y="3174466"/>
                  <a:pt x="566843" y="2745840"/>
                </a:cubicBezTo>
                <a:cubicBezTo>
                  <a:pt x="-148456" y="2327677"/>
                  <a:pt x="-205753" y="885260"/>
                  <a:pt x="590112" y="428491"/>
                </a:cubicBezTo>
                <a:cubicBezTo>
                  <a:pt x="1068581" y="-71818"/>
                  <a:pt x="2159334" y="-123027"/>
                  <a:pt x="2869777" y="261022"/>
                </a:cubicBezTo>
                <a:cubicBezTo>
                  <a:pt x="3746725" y="866742"/>
                  <a:pt x="3870950" y="1829386"/>
                  <a:pt x="3359265" y="2528655"/>
                </a:cubicBezTo>
                <a:cubicBezTo>
                  <a:pt x="3368581" y="2683642"/>
                  <a:pt x="3352447" y="2823168"/>
                  <a:pt x="3352921" y="2967177"/>
                </a:cubicBezTo>
                <a:close/>
              </a:path>
            </a:pathLst>
          </a:custGeom>
          <a:blipFill dpi="0" rotWithShape="1">
            <a:blip r:embed="rId3">
              <a:extLst>
                <a:ext uri="{28A0092B-C50C-407E-A947-70E740481C1C}">
                  <a14:useLocalDpi xmlns:a14="http://schemas.microsoft.com/office/drawing/2010/main" xmlns="" val="0"/>
                </a:ext>
              </a:extLst>
            </a:blip>
            <a:srcRect/>
            <a:stretch>
              <a:fillRect/>
            </a:stretch>
          </a:blipFill>
          <a:ln w="19050">
            <a:solidFill>
              <a:schemeClr val="accent4">
                <a:lumMod val="50000"/>
              </a:schemeClr>
            </a:solidFill>
            <a:extLst>
              <a:ext uri="{C807C97D-BFC1-408E-A445-0C87EB9F89A2}">
                <ask:lineSketchStyleProps xmlns:ask="http://schemas.microsoft.com/office/drawing/2018/sketchyshapes" xmlns="" sd="1619513256">
                  <a:prstGeom prst="wedgeEllipseCallout">
                    <a:avLst>
                      <a:gd name="adj1" fmla="val 40427"/>
                      <a:gd name="adj2" fmla="val 42918"/>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b="1" dirty="0">
                <a:solidFill>
                  <a:schemeClr val="tx1"/>
                </a:solidFill>
              </a:rPr>
              <a:t>Što su Rimski ugovori?</a:t>
            </a:r>
          </a:p>
        </p:txBody>
      </p:sp>
      <p:pic>
        <p:nvPicPr>
          <p:cNvPr id="7" name="Slika 6" descr="Slika na kojoj se prikazuje karta&#10;&#10;Opis je automatski generiran">
            <a:extLst>
              <a:ext uri="{FF2B5EF4-FFF2-40B4-BE49-F238E27FC236}">
                <a16:creationId xmlns:a16="http://schemas.microsoft.com/office/drawing/2014/main" xmlns="" id="{F95E2DD9-0CFE-4439-9246-E475D3CE0E1E}"/>
              </a:ext>
            </a:extLst>
          </p:cNvPr>
          <p:cNvPicPr>
            <a:picLocks noChangeAspect="1"/>
          </p:cNvPicPr>
          <p:nvPr/>
        </p:nvPicPr>
        <p:blipFill>
          <a:blip r:embed="rId4"/>
          <a:stretch>
            <a:fillRect/>
          </a:stretch>
        </p:blipFill>
        <p:spPr>
          <a:xfrm>
            <a:off x="0" y="1206127"/>
            <a:ext cx="7045800" cy="55661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503448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xmlns="" id="{2D4C7A98-F6EE-4860-8F29-D86AAA941BCC}"/>
              </a:ext>
            </a:extLst>
          </p:cNvPr>
          <p:cNvPicPr>
            <a:picLocks noChangeAspect="1"/>
          </p:cNvPicPr>
          <p:nvPr/>
        </p:nvPicPr>
        <p:blipFill>
          <a:blip r:embed="rId2"/>
          <a:stretch>
            <a:fillRect/>
          </a:stretch>
        </p:blipFill>
        <p:spPr>
          <a:xfrm>
            <a:off x="9896754" y="3648173"/>
            <a:ext cx="2295246" cy="3247032"/>
          </a:xfrm>
          <a:prstGeom prst="rect">
            <a:avLst/>
          </a:prstGeom>
        </p:spPr>
      </p:pic>
      <p:sp>
        <p:nvSpPr>
          <p:cNvPr id="6" name="Oblačić za govor: ovalni 5">
            <a:extLst>
              <a:ext uri="{FF2B5EF4-FFF2-40B4-BE49-F238E27FC236}">
                <a16:creationId xmlns:a16="http://schemas.microsoft.com/office/drawing/2014/main" xmlns="" id="{C0ECB443-4935-4172-8AD7-0F62444D6732}"/>
              </a:ext>
            </a:extLst>
          </p:cNvPr>
          <p:cNvSpPr/>
          <p:nvPr/>
        </p:nvSpPr>
        <p:spPr>
          <a:xfrm>
            <a:off x="7336501" y="1392964"/>
            <a:ext cx="3707876" cy="3193329"/>
          </a:xfrm>
          <a:custGeom>
            <a:avLst/>
            <a:gdLst>
              <a:gd name="connsiteX0" fmla="*/ 3352921 w 3707876"/>
              <a:gd name="connsiteY0" fmla="*/ 2967177 h 3193329"/>
              <a:gd name="connsiteX1" fmla="*/ 2844268 w 3707876"/>
              <a:gd name="connsiteY1" fmla="*/ 2946442 h 3193329"/>
              <a:gd name="connsiteX2" fmla="*/ 566843 w 3707876"/>
              <a:gd name="connsiteY2" fmla="*/ 2745840 h 3193329"/>
              <a:gd name="connsiteX3" fmla="*/ 590112 w 3707876"/>
              <a:gd name="connsiteY3" fmla="*/ 428491 h 3193329"/>
              <a:gd name="connsiteX4" fmla="*/ 2869777 w 3707876"/>
              <a:gd name="connsiteY4" fmla="*/ 261022 h 3193329"/>
              <a:gd name="connsiteX5" fmla="*/ 3359265 w 3707876"/>
              <a:gd name="connsiteY5" fmla="*/ 2528655 h 3193329"/>
              <a:gd name="connsiteX6" fmla="*/ 3352921 w 3707876"/>
              <a:gd name="connsiteY6" fmla="*/ 2967177 h 319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7876" h="3193329" fill="none" extrusionOk="0">
                <a:moveTo>
                  <a:pt x="3352921" y="2967177"/>
                </a:moveTo>
                <a:cubicBezTo>
                  <a:pt x="3219195" y="2941506"/>
                  <a:pt x="2976532" y="2967088"/>
                  <a:pt x="2844268" y="2946442"/>
                </a:cubicBezTo>
                <a:cubicBezTo>
                  <a:pt x="2169764" y="3397348"/>
                  <a:pt x="1208097" y="3251310"/>
                  <a:pt x="566843" y="2745840"/>
                </a:cubicBezTo>
                <a:cubicBezTo>
                  <a:pt x="-276875" y="2067456"/>
                  <a:pt x="14530" y="1065557"/>
                  <a:pt x="590112" y="428491"/>
                </a:cubicBezTo>
                <a:cubicBezTo>
                  <a:pt x="1184665" y="-75122"/>
                  <a:pt x="2270786" y="-38535"/>
                  <a:pt x="2869777" y="261022"/>
                </a:cubicBezTo>
                <a:cubicBezTo>
                  <a:pt x="3921306" y="621269"/>
                  <a:pt x="3978377" y="1758591"/>
                  <a:pt x="3359265" y="2528655"/>
                </a:cubicBezTo>
                <a:cubicBezTo>
                  <a:pt x="3369011" y="2701793"/>
                  <a:pt x="3344571" y="2804187"/>
                  <a:pt x="3352921" y="2967177"/>
                </a:cubicBezTo>
                <a:close/>
              </a:path>
              <a:path w="3707876" h="3193329" stroke="0" extrusionOk="0">
                <a:moveTo>
                  <a:pt x="3352921" y="2967177"/>
                </a:moveTo>
                <a:cubicBezTo>
                  <a:pt x="3199655" y="2976378"/>
                  <a:pt x="2987491" y="2944249"/>
                  <a:pt x="2844268" y="2946442"/>
                </a:cubicBezTo>
                <a:cubicBezTo>
                  <a:pt x="2057013" y="3264946"/>
                  <a:pt x="1096448" y="3174466"/>
                  <a:pt x="566843" y="2745840"/>
                </a:cubicBezTo>
                <a:cubicBezTo>
                  <a:pt x="-148456" y="2327677"/>
                  <a:pt x="-205753" y="885260"/>
                  <a:pt x="590112" y="428491"/>
                </a:cubicBezTo>
                <a:cubicBezTo>
                  <a:pt x="1068581" y="-71818"/>
                  <a:pt x="2159334" y="-123027"/>
                  <a:pt x="2869777" y="261022"/>
                </a:cubicBezTo>
                <a:cubicBezTo>
                  <a:pt x="3746725" y="866742"/>
                  <a:pt x="3870950" y="1829386"/>
                  <a:pt x="3359265" y="2528655"/>
                </a:cubicBezTo>
                <a:cubicBezTo>
                  <a:pt x="3368581" y="2683642"/>
                  <a:pt x="3352447" y="2823168"/>
                  <a:pt x="3352921" y="2967177"/>
                </a:cubicBezTo>
                <a:close/>
              </a:path>
            </a:pathLst>
          </a:custGeom>
          <a:blipFill dpi="0" rotWithShape="1">
            <a:blip r:embed="rId3">
              <a:extLst>
                <a:ext uri="{28A0092B-C50C-407E-A947-70E740481C1C}">
                  <a14:useLocalDpi xmlns:a14="http://schemas.microsoft.com/office/drawing/2010/main" xmlns="" val="0"/>
                </a:ext>
              </a:extLst>
            </a:blip>
            <a:srcRect/>
            <a:stretch>
              <a:fillRect/>
            </a:stretch>
          </a:blipFill>
          <a:ln w="19050">
            <a:solidFill>
              <a:schemeClr val="accent4">
                <a:lumMod val="50000"/>
              </a:schemeClr>
            </a:solidFill>
            <a:extLst>
              <a:ext uri="{C807C97D-BFC1-408E-A445-0C87EB9F89A2}">
                <ask:lineSketchStyleProps xmlns:ask="http://schemas.microsoft.com/office/drawing/2018/sketchyshapes" xmlns="" sd="1619513256">
                  <a:prstGeom prst="wedgeEllipseCallout">
                    <a:avLst>
                      <a:gd name="adj1" fmla="val 40427"/>
                      <a:gd name="adj2" fmla="val 42918"/>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b="1" dirty="0">
                <a:solidFill>
                  <a:schemeClr val="tx1"/>
                </a:solidFill>
              </a:rPr>
              <a:t>Koja je bila uloga AVNOJ-a?  Što je ZAVNOH?</a:t>
            </a:r>
          </a:p>
        </p:txBody>
      </p:sp>
      <p:graphicFrame>
        <p:nvGraphicFramePr>
          <p:cNvPr id="8" name="Dijagram 7">
            <a:extLst>
              <a:ext uri="{FF2B5EF4-FFF2-40B4-BE49-F238E27FC236}">
                <a16:creationId xmlns:a16="http://schemas.microsoft.com/office/drawing/2014/main" xmlns="" id="{5CB205A8-FE85-431E-8F49-2F3E1E108C9D}"/>
              </a:ext>
            </a:extLst>
          </p:cNvPr>
          <p:cNvGraphicFramePr/>
          <p:nvPr>
            <p:extLst>
              <p:ext uri="{D42A27DB-BD31-4B8C-83A1-F6EECF244321}">
                <p14:modId xmlns:p14="http://schemas.microsoft.com/office/powerpoint/2010/main" xmlns="" val="630361875"/>
              </p:ext>
            </p:extLst>
          </p:nvPr>
        </p:nvGraphicFramePr>
        <p:xfrm>
          <a:off x="0" y="1857081"/>
          <a:ext cx="7285860" cy="43174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625283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xmlns="" id="{2D4C7A98-F6EE-4860-8F29-D86AAA941BCC}"/>
              </a:ext>
            </a:extLst>
          </p:cNvPr>
          <p:cNvPicPr>
            <a:picLocks noChangeAspect="1"/>
          </p:cNvPicPr>
          <p:nvPr/>
        </p:nvPicPr>
        <p:blipFill>
          <a:blip r:embed="rId2"/>
          <a:stretch>
            <a:fillRect/>
          </a:stretch>
        </p:blipFill>
        <p:spPr>
          <a:xfrm>
            <a:off x="10176624" y="4044099"/>
            <a:ext cx="2015376" cy="2851106"/>
          </a:xfrm>
          <a:prstGeom prst="rect">
            <a:avLst/>
          </a:prstGeom>
        </p:spPr>
      </p:pic>
      <p:sp>
        <p:nvSpPr>
          <p:cNvPr id="6" name="Oblačić za govor: ovalni 5">
            <a:extLst>
              <a:ext uri="{FF2B5EF4-FFF2-40B4-BE49-F238E27FC236}">
                <a16:creationId xmlns:a16="http://schemas.microsoft.com/office/drawing/2014/main" xmlns="" id="{C0ECB443-4935-4172-8AD7-0F62444D6732}"/>
              </a:ext>
            </a:extLst>
          </p:cNvPr>
          <p:cNvSpPr/>
          <p:nvPr/>
        </p:nvSpPr>
        <p:spPr>
          <a:xfrm>
            <a:off x="7969279" y="1223281"/>
            <a:ext cx="3707876" cy="3193329"/>
          </a:xfrm>
          <a:custGeom>
            <a:avLst/>
            <a:gdLst>
              <a:gd name="connsiteX0" fmla="*/ 2947576 w 3707876"/>
              <a:gd name="connsiteY0" fmla="*/ 3117998 h 3193329"/>
              <a:gd name="connsiteX1" fmla="*/ 2511136 w 3707876"/>
              <a:gd name="connsiteY1" fmla="*/ 3089643 h 3193329"/>
              <a:gd name="connsiteX2" fmla="*/ 305940 w 3707876"/>
              <a:gd name="connsiteY2" fmla="*/ 2475282 h 3193329"/>
              <a:gd name="connsiteX3" fmla="*/ 886172 w 3707876"/>
              <a:gd name="connsiteY3" fmla="*/ 234801 h 3193329"/>
              <a:gd name="connsiteX4" fmla="*/ 3153682 w 3707876"/>
              <a:gd name="connsiteY4" fmla="*/ 458097 h 3193329"/>
              <a:gd name="connsiteX5" fmla="*/ 3112678 w 3707876"/>
              <a:gd name="connsiteY5" fmla="*/ 2768902 h 3193329"/>
              <a:gd name="connsiteX6" fmla="*/ 2947576 w 3707876"/>
              <a:gd name="connsiteY6" fmla="*/ 3117998 h 319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7876" h="3193329" fill="none" extrusionOk="0">
                <a:moveTo>
                  <a:pt x="2947576" y="3117998"/>
                </a:moveTo>
                <a:cubicBezTo>
                  <a:pt x="2840890" y="3123104"/>
                  <a:pt x="2720165" y="3106963"/>
                  <a:pt x="2511136" y="3089643"/>
                </a:cubicBezTo>
                <a:cubicBezTo>
                  <a:pt x="1739088" y="3404058"/>
                  <a:pt x="783175" y="3077405"/>
                  <a:pt x="305940" y="2475282"/>
                </a:cubicBezTo>
                <a:cubicBezTo>
                  <a:pt x="-290091" y="1695271"/>
                  <a:pt x="219568" y="672128"/>
                  <a:pt x="886172" y="234801"/>
                </a:cubicBezTo>
                <a:cubicBezTo>
                  <a:pt x="1494017" y="-249339"/>
                  <a:pt x="2519277" y="127695"/>
                  <a:pt x="3153682" y="458097"/>
                </a:cubicBezTo>
                <a:cubicBezTo>
                  <a:pt x="3847363" y="1100857"/>
                  <a:pt x="3923298" y="2089515"/>
                  <a:pt x="3112678" y="2768902"/>
                </a:cubicBezTo>
                <a:cubicBezTo>
                  <a:pt x="3047222" y="2943873"/>
                  <a:pt x="3032900" y="2947940"/>
                  <a:pt x="2947576" y="3117998"/>
                </a:cubicBezTo>
                <a:close/>
              </a:path>
              <a:path w="3707876" h="3193329" stroke="0" extrusionOk="0">
                <a:moveTo>
                  <a:pt x="2947576" y="3117998"/>
                </a:moveTo>
                <a:cubicBezTo>
                  <a:pt x="2849535" y="3110693"/>
                  <a:pt x="2622013" y="3101532"/>
                  <a:pt x="2511136" y="3089643"/>
                </a:cubicBezTo>
                <a:cubicBezTo>
                  <a:pt x="1658310" y="3307212"/>
                  <a:pt x="694231" y="3013311"/>
                  <a:pt x="305940" y="2475282"/>
                </a:cubicBezTo>
                <a:cubicBezTo>
                  <a:pt x="-231080" y="1895903"/>
                  <a:pt x="-18475" y="609797"/>
                  <a:pt x="886172" y="234801"/>
                </a:cubicBezTo>
                <a:cubicBezTo>
                  <a:pt x="1511352" y="-147165"/>
                  <a:pt x="2562490" y="25534"/>
                  <a:pt x="3153682" y="458097"/>
                </a:cubicBezTo>
                <a:cubicBezTo>
                  <a:pt x="3903575" y="1185885"/>
                  <a:pt x="3685827" y="2225770"/>
                  <a:pt x="3112678" y="2768902"/>
                </a:cubicBezTo>
                <a:cubicBezTo>
                  <a:pt x="3060758" y="2834130"/>
                  <a:pt x="3032025" y="2952944"/>
                  <a:pt x="2947576" y="3117998"/>
                </a:cubicBezTo>
                <a:close/>
              </a:path>
            </a:pathLst>
          </a:custGeom>
          <a:blipFill dpi="0" rotWithShape="1">
            <a:blip r:embed="rId3">
              <a:extLst>
                <a:ext uri="{28A0092B-C50C-407E-A947-70E740481C1C}">
                  <a14:useLocalDpi xmlns:a14="http://schemas.microsoft.com/office/drawing/2010/main" xmlns="" val="0"/>
                </a:ext>
              </a:extLst>
            </a:blip>
            <a:srcRect/>
            <a:stretch>
              <a:fillRect/>
            </a:stretch>
          </a:blipFill>
          <a:ln w="19050">
            <a:solidFill>
              <a:schemeClr val="accent4">
                <a:lumMod val="50000"/>
              </a:schemeClr>
            </a:solidFill>
            <a:extLst>
              <a:ext uri="{C807C97D-BFC1-408E-A445-0C87EB9F89A2}">
                <ask:lineSketchStyleProps xmlns:ask="http://schemas.microsoft.com/office/drawing/2018/sketchyshapes" xmlns="" sd="1619513256">
                  <a:prstGeom prst="wedgeEllipseCallout">
                    <a:avLst>
                      <a:gd name="adj1" fmla="val 29495"/>
                      <a:gd name="adj2" fmla="val 4764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1"/>
                </a:solidFill>
              </a:rPr>
              <a:t>Navedi tri važne odluke drugog zasjedanja AVNOJ-a.</a:t>
            </a:r>
          </a:p>
        </p:txBody>
      </p:sp>
      <p:sp>
        <p:nvSpPr>
          <p:cNvPr id="7" name="Pravokutnik: savinuti kut 6">
            <a:extLst>
              <a:ext uri="{FF2B5EF4-FFF2-40B4-BE49-F238E27FC236}">
                <a16:creationId xmlns:a16="http://schemas.microsoft.com/office/drawing/2014/main" xmlns="" id="{2E3ED988-2379-4F9E-946D-5EA9938C9381}"/>
              </a:ext>
            </a:extLst>
          </p:cNvPr>
          <p:cNvSpPr/>
          <p:nvPr/>
        </p:nvSpPr>
        <p:spPr>
          <a:xfrm rot="210937">
            <a:off x="321697" y="1408437"/>
            <a:ext cx="3342320" cy="2299680"/>
          </a:xfrm>
          <a:custGeom>
            <a:avLst/>
            <a:gdLst>
              <a:gd name="connsiteX0" fmla="*/ 0 w 3342320"/>
              <a:gd name="connsiteY0" fmla="*/ 0 h 2299680"/>
              <a:gd name="connsiteX1" fmla="*/ 735310 w 3342320"/>
              <a:gd name="connsiteY1" fmla="*/ 0 h 2299680"/>
              <a:gd name="connsiteX2" fmla="*/ 1470621 w 3342320"/>
              <a:gd name="connsiteY2" fmla="*/ 0 h 2299680"/>
              <a:gd name="connsiteX3" fmla="*/ 2105662 w 3342320"/>
              <a:gd name="connsiteY3" fmla="*/ 0 h 2299680"/>
              <a:gd name="connsiteX4" fmla="*/ 2673856 w 3342320"/>
              <a:gd name="connsiteY4" fmla="*/ 0 h 2299680"/>
              <a:gd name="connsiteX5" fmla="*/ 3342320 w 3342320"/>
              <a:gd name="connsiteY5" fmla="*/ 0 h 2299680"/>
              <a:gd name="connsiteX6" fmla="*/ 3342320 w 3342320"/>
              <a:gd name="connsiteY6" fmla="*/ 619633 h 2299680"/>
              <a:gd name="connsiteX7" fmla="*/ 3342320 w 3342320"/>
              <a:gd name="connsiteY7" fmla="*/ 1220103 h 2299680"/>
              <a:gd name="connsiteX8" fmla="*/ 3342320 w 3342320"/>
              <a:gd name="connsiteY8" fmla="*/ 1916392 h 2299680"/>
              <a:gd name="connsiteX9" fmla="*/ 2959032 w 3342320"/>
              <a:gd name="connsiteY9" fmla="*/ 2299680 h 2299680"/>
              <a:gd name="connsiteX10" fmla="*/ 2337635 w 3342320"/>
              <a:gd name="connsiteY10" fmla="*/ 2299680 h 2299680"/>
              <a:gd name="connsiteX11" fmla="*/ 1716239 w 3342320"/>
              <a:gd name="connsiteY11" fmla="*/ 2299680 h 2299680"/>
              <a:gd name="connsiteX12" fmla="*/ 1124432 w 3342320"/>
              <a:gd name="connsiteY12" fmla="*/ 2299680 h 2299680"/>
              <a:gd name="connsiteX13" fmla="*/ 0 w 3342320"/>
              <a:gd name="connsiteY13" fmla="*/ 2299680 h 2299680"/>
              <a:gd name="connsiteX14" fmla="*/ 0 w 3342320"/>
              <a:gd name="connsiteY14" fmla="*/ 1770754 h 2299680"/>
              <a:gd name="connsiteX15" fmla="*/ 0 w 3342320"/>
              <a:gd name="connsiteY15" fmla="*/ 1264824 h 2299680"/>
              <a:gd name="connsiteX16" fmla="*/ 0 w 3342320"/>
              <a:gd name="connsiteY16" fmla="*/ 735898 h 2299680"/>
              <a:gd name="connsiteX17" fmla="*/ 0 w 3342320"/>
              <a:gd name="connsiteY17" fmla="*/ 0 h 2299680"/>
              <a:gd name="connsiteX0" fmla="*/ 2959032 w 3342320"/>
              <a:gd name="connsiteY0" fmla="*/ 2299680 h 2299680"/>
              <a:gd name="connsiteX1" fmla="*/ 3035690 w 3342320"/>
              <a:gd name="connsiteY1" fmla="*/ 1993050 h 2299680"/>
              <a:gd name="connsiteX2" fmla="*/ 3342320 w 3342320"/>
              <a:gd name="connsiteY2" fmla="*/ 1916392 h 2299680"/>
              <a:gd name="connsiteX3" fmla="*/ 2959032 w 3342320"/>
              <a:gd name="connsiteY3" fmla="*/ 2299680 h 2299680"/>
              <a:gd name="connsiteX0" fmla="*/ 2959032 w 3342320"/>
              <a:gd name="connsiteY0" fmla="*/ 2299680 h 2299680"/>
              <a:gd name="connsiteX1" fmla="*/ 3035690 w 3342320"/>
              <a:gd name="connsiteY1" fmla="*/ 1993050 h 2299680"/>
              <a:gd name="connsiteX2" fmla="*/ 3342320 w 3342320"/>
              <a:gd name="connsiteY2" fmla="*/ 1916392 h 2299680"/>
              <a:gd name="connsiteX3" fmla="*/ 2959032 w 3342320"/>
              <a:gd name="connsiteY3" fmla="*/ 2299680 h 2299680"/>
              <a:gd name="connsiteX4" fmla="*/ 2337635 w 3342320"/>
              <a:gd name="connsiteY4" fmla="*/ 2299680 h 2299680"/>
              <a:gd name="connsiteX5" fmla="*/ 1775419 w 3342320"/>
              <a:gd name="connsiteY5" fmla="*/ 2299680 h 2299680"/>
              <a:gd name="connsiteX6" fmla="*/ 1154022 w 3342320"/>
              <a:gd name="connsiteY6" fmla="*/ 2299680 h 2299680"/>
              <a:gd name="connsiteX7" fmla="*/ 650987 w 3342320"/>
              <a:gd name="connsiteY7" fmla="*/ 2299680 h 2299680"/>
              <a:gd name="connsiteX8" fmla="*/ 0 w 3342320"/>
              <a:gd name="connsiteY8" fmla="*/ 2299680 h 2299680"/>
              <a:gd name="connsiteX9" fmla="*/ 0 w 3342320"/>
              <a:gd name="connsiteY9" fmla="*/ 1701763 h 2299680"/>
              <a:gd name="connsiteX10" fmla="*/ 0 w 3342320"/>
              <a:gd name="connsiteY10" fmla="*/ 1172837 h 2299680"/>
              <a:gd name="connsiteX11" fmla="*/ 0 w 3342320"/>
              <a:gd name="connsiteY11" fmla="*/ 551923 h 2299680"/>
              <a:gd name="connsiteX12" fmla="*/ 0 w 3342320"/>
              <a:gd name="connsiteY12" fmla="*/ 0 h 2299680"/>
              <a:gd name="connsiteX13" fmla="*/ 668464 w 3342320"/>
              <a:gd name="connsiteY13" fmla="*/ 0 h 2299680"/>
              <a:gd name="connsiteX14" fmla="*/ 1270082 w 3342320"/>
              <a:gd name="connsiteY14" fmla="*/ 0 h 2299680"/>
              <a:gd name="connsiteX15" fmla="*/ 1905122 w 3342320"/>
              <a:gd name="connsiteY15" fmla="*/ 0 h 2299680"/>
              <a:gd name="connsiteX16" fmla="*/ 2640433 w 3342320"/>
              <a:gd name="connsiteY16" fmla="*/ 0 h 2299680"/>
              <a:gd name="connsiteX17" fmla="*/ 3342320 w 3342320"/>
              <a:gd name="connsiteY17" fmla="*/ 0 h 2299680"/>
              <a:gd name="connsiteX18" fmla="*/ 3342320 w 3342320"/>
              <a:gd name="connsiteY18" fmla="*/ 619633 h 2299680"/>
              <a:gd name="connsiteX19" fmla="*/ 3342320 w 3342320"/>
              <a:gd name="connsiteY19" fmla="*/ 1277595 h 2299680"/>
              <a:gd name="connsiteX20" fmla="*/ 3342320 w 3342320"/>
              <a:gd name="connsiteY20" fmla="*/ 1916392 h 229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2320" h="2299680" stroke="0" extrusionOk="0">
                <a:moveTo>
                  <a:pt x="0" y="0"/>
                </a:moveTo>
                <a:cubicBezTo>
                  <a:pt x="252958" y="13534"/>
                  <a:pt x="587508" y="-23586"/>
                  <a:pt x="735310" y="0"/>
                </a:cubicBezTo>
                <a:cubicBezTo>
                  <a:pt x="883112" y="23586"/>
                  <a:pt x="1175637" y="-32860"/>
                  <a:pt x="1470621" y="0"/>
                </a:cubicBezTo>
                <a:cubicBezTo>
                  <a:pt x="1765605" y="32860"/>
                  <a:pt x="1851696" y="30637"/>
                  <a:pt x="2105662" y="0"/>
                </a:cubicBezTo>
                <a:cubicBezTo>
                  <a:pt x="2359628" y="-30637"/>
                  <a:pt x="2391206" y="-12065"/>
                  <a:pt x="2673856" y="0"/>
                </a:cubicBezTo>
                <a:cubicBezTo>
                  <a:pt x="2956506" y="12065"/>
                  <a:pt x="3176922" y="8390"/>
                  <a:pt x="3342320" y="0"/>
                </a:cubicBezTo>
                <a:cubicBezTo>
                  <a:pt x="3348035" y="244558"/>
                  <a:pt x="3361711" y="471497"/>
                  <a:pt x="3342320" y="619633"/>
                </a:cubicBezTo>
                <a:cubicBezTo>
                  <a:pt x="3322929" y="767769"/>
                  <a:pt x="3319102" y="949545"/>
                  <a:pt x="3342320" y="1220103"/>
                </a:cubicBezTo>
                <a:cubicBezTo>
                  <a:pt x="3365539" y="1490661"/>
                  <a:pt x="3309398" y="1761360"/>
                  <a:pt x="3342320" y="1916392"/>
                </a:cubicBezTo>
                <a:cubicBezTo>
                  <a:pt x="3163747" y="2109330"/>
                  <a:pt x="3092448" y="2189130"/>
                  <a:pt x="2959032" y="2299680"/>
                </a:cubicBezTo>
                <a:cubicBezTo>
                  <a:pt x="2755500" y="2330458"/>
                  <a:pt x="2611705" y="2322615"/>
                  <a:pt x="2337635" y="2299680"/>
                </a:cubicBezTo>
                <a:cubicBezTo>
                  <a:pt x="2063565" y="2276745"/>
                  <a:pt x="1915333" y="2281781"/>
                  <a:pt x="1716239" y="2299680"/>
                </a:cubicBezTo>
                <a:cubicBezTo>
                  <a:pt x="1517145" y="2317579"/>
                  <a:pt x="1319033" y="2291527"/>
                  <a:pt x="1124432" y="2299680"/>
                </a:cubicBezTo>
                <a:cubicBezTo>
                  <a:pt x="929831" y="2307833"/>
                  <a:pt x="295893" y="2307064"/>
                  <a:pt x="0" y="2299680"/>
                </a:cubicBezTo>
                <a:cubicBezTo>
                  <a:pt x="-7569" y="2184688"/>
                  <a:pt x="11452" y="1892143"/>
                  <a:pt x="0" y="1770754"/>
                </a:cubicBezTo>
                <a:cubicBezTo>
                  <a:pt x="-11452" y="1649365"/>
                  <a:pt x="10404" y="1517059"/>
                  <a:pt x="0" y="1264824"/>
                </a:cubicBezTo>
                <a:cubicBezTo>
                  <a:pt x="-10404" y="1012589"/>
                  <a:pt x="13967" y="959990"/>
                  <a:pt x="0" y="735898"/>
                </a:cubicBezTo>
                <a:cubicBezTo>
                  <a:pt x="-13967" y="511806"/>
                  <a:pt x="-20932" y="211224"/>
                  <a:pt x="0" y="0"/>
                </a:cubicBezTo>
                <a:close/>
              </a:path>
              <a:path w="3342320" h="2299680" fill="darkenLess" stroke="0" extrusionOk="0">
                <a:moveTo>
                  <a:pt x="2959032" y="2299680"/>
                </a:moveTo>
                <a:cubicBezTo>
                  <a:pt x="2986851" y="2232036"/>
                  <a:pt x="3020729" y="2073968"/>
                  <a:pt x="3035690" y="1993050"/>
                </a:cubicBezTo>
                <a:cubicBezTo>
                  <a:pt x="3102951" y="1988815"/>
                  <a:pt x="3225704" y="1937891"/>
                  <a:pt x="3342320" y="1916392"/>
                </a:cubicBezTo>
                <a:cubicBezTo>
                  <a:pt x="3226485" y="1996973"/>
                  <a:pt x="3055083" y="2181242"/>
                  <a:pt x="2959032" y="2299680"/>
                </a:cubicBezTo>
                <a:close/>
              </a:path>
              <a:path w="3342320" h="2299680" fill="none" extrusionOk="0">
                <a:moveTo>
                  <a:pt x="2959032" y="2299680"/>
                </a:moveTo>
                <a:cubicBezTo>
                  <a:pt x="3002431" y="2189392"/>
                  <a:pt x="3022067" y="2082750"/>
                  <a:pt x="3035690" y="1993050"/>
                </a:cubicBezTo>
                <a:cubicBezTo>
                  <a:pt x="3125080" y="1967778"/>
                  <a:pt x="3199749" y="1945141"/>
                  <a:pt x="3342320" y="1916392"/>
                </a:cubicBezTo>
                <a:cubicBezTo>
                  <a:pt x="3187076" y="2098298"/>
                  <a:pt x="3155466" y="2114739"/>
                  <a:pt x="2959032" y="2299680"/>
                </a:cubicBezTo>
                <a:cubicBezTo>
                  <a:pt x="2795234" y="2269336"/>
                  <a:pt x="2632212" y="2313353"/>
                  <a:pt x="2337635" y="2299680"/>
                </a:cubicBezTo>
                <a:cubicBezTo>
                  <a:pt x="2043058" y="2286007"/>
                  <a:pt x="2033979" y="2272347"/>
                  <a:pt x="1775419" y="2299680"/>
                </a:cubicBezTo>
                <a:cubicBezTo>
                  <a:pt x="1516859" y="2327013"/>
                  <a:pt x="1303622" y="2316898"/>
                  <a:pt x="1154022" y="2299680"/>
                </a:cubicBezTo>
                <a:cubicBezTo>
                  <a:pt x="1004422" y="2282462"/>
                  <a:pt x="891733" y="2301709"/>
                  <a:pt x="650987" y="2299680"/>
                </a:cubicBezTo>
                <a:cubicBezTo>
                  <a:pt x="410241" y="2297651"/>
                  <a:pt x="178993" y="2268093"/>
                  <a:pt x="0" y="2299680"/>
                </a:cubicBezTo>
                <a:cubicBezTo>
                  <a:pt x="11675" y="2124533"/>
                  <a:pt x="18268" y="1831621"/>
                  <a:pt x="0" y="1701763"/>
                </a:cubicBezTo>
                <a:cubicBezTo>
                  <a:pt x="-18268" y="1571905"/>
                  <a:pt x="6913" y="1384022"/>
                  <a:pt x="0" y="1172837"/>
                </a:cubicBezTo>
                <a:cubicBezTo>
                  <a:pt x="-6913" y="961652"/>
                  <a:pt x="-7378" y="766905"/>
                  <a:pt x="0" y="551923"/>
                </a:cubicBezTo>
                <a:cubicBezTo>
                  <a:pt x="7378" y="336941"/>
                  <a:pt x="-6760" y="142473"/>
                  <a:pt x="0" y="0"/>
                </a:cubicBezTo>
                <a:cubicBezTo>
                  <a:pt x="283295" y="-20323"/>
                  <a:pt x="352238" y="-5331"/>
                  <a:pt x="668464" y="0"/>
                </a:cubicBezTo>
                <a:cubicBezTo>
                  <a:pt x="984690" y="5331"/>
                  <a:pt x="1003444" y="4379"/>
                  <a:pt x="1270082" y="0"/>
                </a:cubicBezTo>
                <a:cubicBezTo>
                  <a:pt x="1536720" y="-4379"/>
                  <a:pt x="1743345" y="-21775"/>
                  <a:pt x="1905122" y="0"/>
                </a:cubicBezTo>
                <a:cubicBezTo>
                  <a:pt x="2066899" y="21775"/>
                  <a:pt x="2452876" y="25535"/>
                  <a:pt x="2640433" y="0"/>
                </a:cubicBezTo>
                <a:cubicBezTo>
                  <a:pt x="2827990" y="-25535"/>
                  <a:pt x="3178916" y="-23008"/>
                  <a:pt x="3342320" y="0"/>
                </a:cubicBezTo>
                <a:cubicBezTo>
                  <a:pt x="3369056" y="248112"/>
                  <a:pt x="3342764" y="338123"/>
                  <a:pt x="3342320" y="619633"/>
                </a:cubicBezTo>
                <a:cubicBezTo>
                  <a:pt x="3341876" y="901143"/>
                  <a:pt x="3330120" y="1045821"/>
                  <a:pt x="3342320" y="1277595"/>
                </a:cubicBezTo>
                <a:cubicBezTo>
                  <a:pt x="3354520" y="1509369"/>
                  <a:pt x="3313206" y="1706740"/>
                  <a:pt x="3342320" y="1916392"/>
                </a:cubicBezTo>
              </a:path>
              <a:path w="3342320" h="2299680" fill="none" stroke="0" extrusionOk="0">
                <a:moveTo>
                  <a:pt x="2959032" y="2299680"/>
                </a:moveTo>
                <a:cubicBezTo>
                  <a:pt x="2982827" y="2146324"/>
                  <a:pt x="3024780" y="2071808"/>
                  <a:pt x="3035690" y="1993050"/>
                </a:cubicBezTo>
                <a:cubicBezTo>
                  <a:pt x="3113567" y="1983428"/>
                  <a:pt x="3241995" y="1944650"/>
                  <a:pt x="3342320" y="1916392"/>
                </a:cubicBezTo>
                <a:cubicBezTo>
                  <a:pt x="3168786" y="2100400"/>
                  <a:pt x="3141064" y="2137737"/>
                  <a:pt x="2959032" y="2299680"/>
                </a:cubicBezTo>
                <a:cubicBezTo>
                  <a:pt x="2853641" y="2317735"/>
                  <a:pt x="2697498" y="2298068"/>
                  <a:pt x="2455997" y="2299680"/>
                </a:cubicBezTo>
                <a:cubicBezTo>
                  <a:pt x="2214497" y="2301292"/>
                  <a:pt x="2189699" y="2307988"/>
                  <a:pt x="1952961" y="2299680"/>
                </a:cubicBezTo>
                <a:cubicBezTo>
                  <a:pt x="1716223" y="2291372"/>
                  <a:pt x="1520077" y="2274897"/>
                  <a:pt x="1301974" y="2299680"/>
                </a:cubicBezTo>
                <a:cubicBezTo>
                  <a:pt x="1083871" y="2324463"/>
                  <a:pt x="864880" y="2270881"/>
                  <a:pt x="650987" y="2299680"/>
                </a:cubicBezTo>
                <a:cubicBezTo>
                  <a:pt x="437094" y="2328479"/>
                  <a:pt x="181346" y="2308799"/>
                  <a:pt x="0" y="2299680"/>
                </a:cubicBezTo>
                <a:cubicBezTo>
                  <a:pt x="24377" y="2159188"/>
                  <a:pt x="-16340" y="1952241"/>
                  <a:pt x="0" y="1701763"/>
                </a:cubicBezTo>
                <a:cubicBezTo>
                  <a:pt x="16340" y="1451285"/>
                  <a:pt x="7701" y="1317797"/>
                  <a:pt x="0" y="1195834"/>
                </a:cubicBezTo>
                <a:cubicBezTo>
                  <a:pt x="-7701" y="1073871"/>
                  <a:pt x="-13161" y="816200"/>
                  <a:pt x="0" y="597917"/>
                </a:cubicBezTo>
                <a:cubicBezTo>
                  <a:pt x="13161" y="379634"/>
                  <a:pt x="-27316" y="133773"/>
                  <a:pt x="0" y="0"/>
                </a:cubicBezTo>
                <a:cubicBezTo>
                  <a:pt x="234041" y="-6958"/>
                  <a:pt x="445468" y="2597"/>
                  <a:pt x="601618" y="0"/>
                </a:cubicBezTo>
                <a:cubicBezTo>
                  <a:pt x="757768" y="-2597"/>
                  <a:pt x="931258" y="4491"/>
                  <a:pt x="1169812" y="0"/>
                </a:cubicBezTo>
                <a:cubicBezTo>
                  <a:pt x="1408366" y="-4491"/>
                  <a:pt x="1676694" y="13219"/>
                  <a:pt x="1871699" y="0"/>
                </a:cubicBezTo>
                <a:cubicBezTo>
                  <a:pt x="2066704" y="-13219"/>
                  <a:pt x="2283188" y="-8053"/>
                  <a:pt x="2439894" y="0"/>
                </a:cubicBezTo>
                <a:cubicBezTo>
                  <a:pt x="2596601" y="8053"/>
                  <a:pt x="2914605" y="-22551"/>
                  <a:pt x="3342320" y="0"/>
                </a:cubicBezTo>
                <a:cubicBezTo>
                  <a:pt x="3363564" y="202837"/>
                  <a:pt x="3347397" y="414218"/>
                  <a:pt x="3342320" y="581306"/>
                </a:cubicBezTo>
                <a:cubicBezTo>
                  <a:pt x="3337243" y="748394"/>
                  <a:pt x="3357884" y="1055711"/>
                  <a:pt x="3342320" y="1200939"/>
                </a:cubicBezTo>
                <a:cubicBezTo>
                  <a:pt x="3326756" y="1346167"/>
                  <a:pt x="3332692" y="1577777"/>
                  <a:pt x="3342320" y="1916392"/>
                </a:cubicBezTo>
              </a:path>
            </a:pathLst>
          </a:custGeom>
          <a:solidFill>
            <a:schemeClr val="accent6">
              <a:lumMod val="40000"/>
              <a:lumOff val="60000"/>
            </a:schemeClr>
          </a:solidFill>
          <a:ln w="28575">
            <a:solidFill>
              <a:srgbClr val="0F5D0B"/>
            </a:solidFill>
            <a:extLst>
              <a:ext uri="{C807C97D-BFC1-408E-A445-0C87EB9F89A2}">
                <ask:lineSketchStyleProps xmlns:ask="http://schemas.microsoft.com/office/drawing/2018/sketchyshapes" xmlns="" sd="1062899847">
                  <a:prstGeom prst="foldedCorner">
                    <a:avLst/>
                  </a:prstGeom>
                  <ask:type>
                    <ask:lineSketchFreehand/>
                  </ask:type>
                </ask:lineSketchStyleProps>
              </a:ext>
            </a:extLst>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b="1" i="0" dirty="0">
              <a:solidFill>
                <a:schemeClr val="tx1"/>
              </a:solidFill>
              <a:effectLst/>
            </a:endParaRPr>
          </a:p>
          <a:p>
            <a:pPr algn="ctr"/>
            <a:r>
              <a:rPr lang="hr-HR" sz="2800" b="1" dirty="0">
                <a:solidFill>
                  <a:schemeClr val="tx1"/>
                </a:solidFill>
              </a:rPr>
              <a:t>?</a:t>
            </a:r>
            <a:endParaRPr lang="hr-HR" sz="3600" b="1" dirty="0">
              <a:solidFill>
                <a:schemeClr val="tx1"/>
              </a:solidFill>
            </a:endParaRPr>
          </a:p>
        </p:txBody>
      </p:sp>
      <p:sp>
        <p:nvSpPr>
          <p:cNvPr id="9" name="Pravokutnik: savinuti kut 8">
            <a:extLst>
              <a:ext uri="{FF2B5EF4-FFF2-40B4-BE49-F238E27FC236}">
                <a16:creationId xmlns:a16="http://schemas.microsoft.com/office/drawing/2014/main" xmlns="" id="{9B09DF75-D6A8-4DEE-839D-784C701CEDEC}"/>
              </a:ext>
            </a:extLst>
          </p:cNvPr>
          <p:cNvSpPr/>
          <p:nvPr/>
        </p:nvSpPr>
        <p:spPr>
          <a:xfrm rot="21386812">
            <a:off x="4292497" y="2178991"/>
            <a:ext cx="3228267" cy="2351867"/>
          </a:xfrm>
          <a:custGeom>
            <a:avLst/>
            <a:gdLst>
              <a:gd name="connsiteX0" fmla="*/ 0 w 3228267"/>
              <a:gd name="connsiteY0" fmla="*/ 0 h 2351867"/>
              <a:gd name="connsiteX1" fmla="*/ 710219 w 3228267"/>
              <a:gd name="connsiteY1" fmla="*/ 0 h 2351867"/>
              <a:gd name="connsiteX2" fmla="*/ 1420437 w 3228267"/>
              <a:gd name="connsiteY2" fmla="*/ 0 h 2351867"/>
              <a:gd name="connsiteX3" fmla="*/ 2033808 w 3228267"/>
              <a:gd name="connsiteY3" fmla="*/ 0 h 2351867"/>
              <a:gd name="connsiteX4" fmla="*/ 2582614 w 3228267"/>
              <a:gd name="connsiteY4" fmla="*/ 0 h 2351867"/>
              <a:gd name="connsiteX5" fmla="*/ 3228267 w 3228267"/>
              <a:gd name="connsiteY5" fmla="*/ 0 h 2351867"/>
              <a:gd name="connsiteX6" fmla="*/ 3228267 w 3228267"/>
              <a:gd name="connsiteY6" fmla="*/ 633695 h 2351867"/>
              <a:gd name="connsiteX7" fmla="*/ 3228267 w 3228267"/>
              <a:gd name="connsiteY7" fmla="*/ 1247791 h 2351867"/>
              <a:gd name="connsiteX8" fmla="*/ 3228267 w 3228267"/>
              <a:gd name="connsiteY8" fmla="*/ 1959881 h 2351867"/>
              <a:gd name="connsiteX9" fmla="*/ 2836281 w 3228267"/>
              <a:gd name="connsiteY9" fmla="*/ 2351867 h 2351867"/>
              <a:gd name="connsiteX10" fmla="*/ 2240662 w 3228267"/>
              <a:gd name="connsiteY10" fmla="*/ 2351867 h 2351867"/>
              <a:gd name="connsiteX11" fmla="*/ 1645043 w 3228267"/>
              <a:gd name="connsiteY11" fmla="*/ 2351867 h 2351867"/>
              <a:gd name="connsiteX12" fmla="*/ 1077787 w 3228267"/>
              <a:gd name="connsiteY12" fmla="*/ 2351867 h 2351867"/>
              <a:gd name="connsiteX13" fmla="*/ 0 w 3228267"/>
              <a:gd name="connsiteY13" fmla="*/ 2351867 h 2351867"/>
              <a:gd name="connsiteX14" fmla="*/ 0 w 3228267"/>
              <a:gd name="connsiteY14" fmla="*/ 1810938 h 2351867"/>
              <a:gd name="connsiteX15" fmla="*/ 0 w 3228267"/>
              <a:gd name="connsiteY15" fmla="*/ 1293527 h 2351867"/>
              <a:gd name="connsiteX16" fmla="*/ 0 w 3228267"/>
              <a:gd name="connsiteY16" fmla="*/ 752597 h 2351867"/>
              <a:gd name="connsiteX17" fmla="*/ 0 w 3228267"/>
              <a:gd name="connsiteY17" fmla="*/ 0 h 2351867"/>
              <a:gd name="connsiteX0" fmla="*/ 2836281 w 3228267"/>
              <a:gd name="connsiteY0" fmla="*/ 2351867 h 2351867"/>
              <a:gd name="connsiteX1" fmla="*/ 2914678 w 3228267"/>
              <a:gd name="connsiteY1" fmla="*/ 2038278 h 2351867"/>
              <a:gd name="connsiteX2" fmla="*/ 3228267 w 3228267"/>
              <a:gd name="connsiteY2" fmla="*/ 1959881 h 2351867"/>
              <a:gd name="connsiteX3" fmla="*/ 2836281 w 3228267"/>
              <a:gd name="connsiteY3" fmla="*/ 2351867 h 2351867"/>
              <a:gd name="connsiteX0" fmla="*/ 2836281 w 3228267"/>
              <a:gd name="connsiteY0" fmla="*/ 2351867 h 2351867"/>
              <a:gd name="connsiteX1" fmla="*/ 2914678 w 3228267"/>
              <a:gd name="connsiteY1" fmla="*/ 2038278 h 2351867"/>
              <a:gd name="connsiteX2" fmla="*/ 3228267 w 3228267"/>
              <a:gd name="connsiteY2" fmla="*/ 1959881 h 2351867"/>
              <a:gd name="connsiteX3" fmla="*/ 2836281 w 3228267"/>
              <a:gd name="connsiteY3" fmla="*/ 2351867 h 2351867"/>
              <a:gd name="connsiteX4" fmla="*/ 2240662 w 3228267"/>
              <a:gd name="connsiteY4" fmla="*/ 2351867 h 2351867"/>
              <a:gd name="connsiteX5" fmla="*/ 1701769 w 3228267"/>
              <a:gd name="connsiteY5" fmla="*/ 2351867 h 2351867"/>
              <a:gd name="connsiteX6" fmla="*/ 1106150 w 3228267"/>
              <a:gd name="connsiteY6" fmla="*/ 2351867 h 2351867"/>
              <a:gd name="connsiteX7" fmla="*/ 623982 w 3228267"/>
              <a:gd name="connsiteY7" fmla="*/ 2351867 h 2351867"/>
              <a:gd name="connsiteX8" fmla="*/ 0 w 3228267"/>
              <a:gd name="connsiteY8" fmla="*/ 2351867 h 2351867"/>
              <a:gd name="connsiteX9" fmla="*/ 0 w 3228267"/>
              <a:gd name="connsiteY9" fmla="*/ 1740382 h 2351867"/>
              <a:gd name="connsiteX10" fmla="*/ 0 w 3228267"/>
              <a:gd name="connsiteY10" fmla="*/ 1199452 h 2351867"/>
              <a:gd name="connsiteX11" fmla="*/ 0 w 3228267"/>
              <a:gd name="connsiteY11" fmla="*/ 564448 h 2351867"/>
              <a:gd name="connsiteX12" fmla="*/ 0 w 3228267"/>
              <a:gd name="connsiteY12" fmla="*/ 0 h 2351867"/>
              <a:gd name="connsiteX13" fmla="*/ 645653 w 3228267"/>
              <a:gd name="connsiteY13" fmla="*/ 0 h 2351867"/>
              <a:gd name="connsiteX14" fmla="*/ 1226741 w 3228267"/>
              <a:gd name="connsiteY14" fmla="*/ 0 h 2351867"/>
              <a:gd name="connsiteX15" fmla="*/ 1840112 w 3228267"/>
              <a:gd name="connsiteY15" fmla="*/ 0 h 2351867"/>
              <a:gd name="connsiteX16" fmla="*/ 2550331 w 3228267"/>
              <a:gd name="connsiteY16" fmla="*/ 0 h 2351867"/>
              <a:gd name="connsiteX17" fmla="*/ 3228267 w 3228267"/>
              <a:gd name="connsiteY17" fmla="*/ 0 h 2351867"/>
              <a:gd name="connsiteX18" fmla="*/ 3228267 w 3228267"/>
              <a:gd name="connsiteY18" fmla="*/ 633695 h 2351867"/>
              <a:gd name="connsiteX19" fmla="*/ 3228267 w 3228267"/>
              <a:gd name="connsiteY19" fmla="*/ 1306587 h 2351867"/>
              <a:gd name="connsiteX20" fmla="*/ 3228267 w 3228267"/>
              <a:gd name="connsiteY20" fmla="*/ 1959881 h 235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8267" h="2351867" stroke="0" extrusionOk="0">
                <a:moveTo>
                  <a:pt x="0" y="0"/>
                </a:moveTo>
                <a:cubicBezTo>
                  <a:pt x="172670" y="-9923"/>
                  <a:pt x="412919" y="-3521"/>
                  <a:pt x="710219" y="0"/>
                </a:cubicBezTo>
                <a:cubicBezTo>
                  <a:pt x="1007519" y="3521"/>
                  <a:pt x="1088132" y="20527"/>
                  <a:pt x="1420437" y="0"/>
                </a:cubicBezTo>
                <a:cubicBezTo>
                  <a:pt x="1752742" y="-20527"/>
                  <a:pt x="1858524" y="-11619"/>
                  <a:pt x="2033808" y="0"/>
                </a:cubicBezTo>
                <a:cubicBezTo>
                  <a:pt x="2209092" y="11619"/>
                  <a:pt x="2317337" y="4211"/>
                  <a:pt x="2582614" y="0"/>
                </a:cubicBezTo>
                <a:cubicBezTo>
                  <a:pt x="2847891" y="-4211"/>
                  <a:pt x="3009364" y="-23814"/>
                  <a:pt x="3228267" y="0"/>
                </a:cubicBezTo>
                <a:cubicBezTo>
                  <a:pt x="3232839" y="187513"/>
                  <a:pt x="3235939" y="478380"/>
                  <a:pt x="3228267" y="633695"/>
                </a:cubicBezTo>
                <a:cubicBezTo>
                  <a:pt x="3220595" y="789011"/>
                  <a:pt x="3214661" y="1092892"/>
                  <a:pt x="3228267" y="1247791"/>
                </a:cubicBezTo>
                <a:cubicBezTo>
                  <a:pt x="3241873" y="1402690"/>
                  <a:pt x="3263209" y="1604392"/>
                  <a:pt x="3228267" y="1959881"/>
                </a:cubicBezTo>
                <a:cubicBezTo>
                  <a:pt x="3104324" y="2076873"/>
                  <a:pt x="2958297" y="2265195"/>
                  <a:pt x="2836281" y="2351867"/>
                </a:cubicBezTo>
                <a:cubicBezTo>
                  <a:pt x="2616286" y="2356426"/>
                  <a:pt x="2517367" y="2337658"/>
                  <a:pt x="2240662" y="2351867"/>
                </a:cubicBezTo>
                <a:cubicBezTo>
                  <a:pt x="1963957" y="2366076"/>
                  <a:pt x="1821041" y="2376240"/>
                  <a:pt x="1645043" y="2351867"/>
                </a:cubicBezTo>
                <a:cubicBezTo>
                  <a:pt x="1469045" y="2327494"/>
                  <a:pt x="1247428" y="2341937"/>
                  <a:pt x="1077787" y="2351867"/>
                </a:cubicBezTo>
                <a:cubicBezTo>
                  <a:pt x="908146" y="2361797"/>
                  <a:pt x="455778" y="2322124"/>
                  <a:pt x="0" y="2351867"/>
                </a:cubicBezTo>
                <a:cubicBezTo>
                  <a:pt x="-6426" y="2238185"/>
                  <a:pt x="-4780" y="2022609"/>
                  <a:pt x="0" y="1810938"/>
                </a:cubicBezTo>
                <a:cubicBezTo>
                  <a:pt x="4780" y="1599267"/>
                  <a:pt x="-20735" y="1457088"/>
                  <a:pt x="0" y="1293527"/>
                </a:cubicBezTo>
                <a:cubicBezTo>
                  <a:pt x="20735" y="1129966"/>
                  <a:pt x="22432" y="1015028"/>
                  <a:pt x="0" y="752597"/>
                </a:cubicBezTo>
                <a:cubicBezTo>
                  <a:pt x="-22432" y="490166"/>
                  <a:pt x="-25104" y="250526"/>
                  <a:pt x="0" y="0"/>
                </a:cubicBezTo>
                <a:close/>
              </a:path>
              <a:path w="3228267" h="2351867" fill="darkenLess" stroke="0" extrusionOk="0">
                <a:moveTo>
                  <a:pt x="2836281" y="2351867"/>
                </a:moveTo>
                <a:cubicBezTo>
                  <a:pt x="2887097" y="2203393"/>
                  <a:pt x="2899855" y="2106357"/>
                  <a:pt x="2914678" y="2038278"/>
                </a:cubicBezTo>
                <a:cubicBezTo>
                  <a:pt x="2985448" y="2030061"/>
                  <a:pt x="3140260" y="1981154"/>
                  <a:pt x="3228267" y="1959881"/>
                </a:cubicBezTo>
                <a:cubicBezTo>
                  <a:pt x="3051502" y="2156416"/>
                  <a:pt x="2970993" y="2254963"/>
                  <a:pt x="2836281" y="2351867"/>
                </a:cubicBezTo>
                <a:close/>
              </a:path>
              <a:path w="3228267" h="2351867" fill="none" extrusionOk="0">
                <a:moveTo>
                  <a:pt x="2836281" y="2351867"/>
                </a:moveTo>
                <a:cubicBezTo>
                  <a:pt x="2844980" y="2279683"/>
                  <a:pt x="2888055" y="2136598"/>
                  <a:pt x="2914678" y="2038278"/>
                </a:cubicBezTo>
                <a:cubicBezTo>
                  <a:pt x="3031149" y="2010050"/>
                  <a:pt x="3146069" y="1997004"/>
                  <a:pt x="3228267" y="1959881"/>
                </a:cubicBezTo>
                <a:cubicBezTo>
                  <a:pt x="3156356" y="2058592"/>
                  <a:pt x="2934674" y="2221814"/>
                  <a:pt x="2836281" y="2351867"/>
                </a:cubicBezTo>
                <a:cubicBezTo>
                  <a:pt x="2587436" y="2347215"/>
                  <a:pt x="2460173" y="2324927"/>
                  <a:pt x="2240662" y="2351867"/>
                </a:cubicBezTo>
                <a:cubicBezTo>
                  <a:pt x="2021151" y="2378807"/>
                  <a:pt x="1819012" y="2369411"/>
                  <a:pt x="1701769" y="2351867"/>
                </a:cubicBezTo>
                <a:cubicBezTo>
                  <a:pt x="1584526" y="2334323"/>
                  <a:pt x="1279694" y="2367172"/>
                  <a:pt x="1106150" y="2351867"/>
                </a:cubicBezTo>
                <a:cubicBezTo>
                  <a:pt x="932606" y="2336562"/>
                  <a:pt x="736538" y="2364023"/>
                  <a:pt x="623982" y="2351867"/>
                </a:cubicBezTo>
                <a:cubicBezTo>
                  <a:pt x="511426" y="2339711"/>
                  <a:pt x="296887" y="2328080"/>
                  <a:pt x="0" y="2351867"/>
                </a:cubicBezTo>
                <a:cubicBezTo>
                  <a:pt x="-11991" y="2092042"/>
                  <a:pt x="17360" y="1964774"/>
                  <a:pt x="0" y="1740382"/>
                </a:cubicBezTo>
                <a:cubicBezTo>
                  <a:pt x="-17360" y="1515990"/>
                  <a:pt x="10132" y="1328117"/>
                  <a:pt x="0" y="1199452"/>
                </a:cubicBezTo>
                <a:cubicBezTo>
                  <a:pt x="-10132" y="1070787"/>
                  <a:pt x="-12728" y="749978"/>
                  <a:pt x="0" y="564448"/>
                </a:cubicBezTo>
                <a:cubicBezTo>
                  <a:pt x="12728" y="378918"/>
                  <a:pt x="16018" y="128784"/>
                  <a:pt x="0" y="0"/>
                </a:cubicBezTo>
                <a:cubicBezTo>
                  <a:pt x="250624" y="19981"/>
                  <a:pt x="397178" y="2249"/>
                  <a:pt x="645653" y="0"/>
                </a:cubicBezTo>
                <a:cubicBezTo>
                  <a:pt x="894128" y="-2249"/>
                  <a:pt x="1000803" y="-24639"/>
                  <a:pt x="1226741" y="0"/>
                </a:cubicBezTo>
                <a:cubicBezTo>
                  <a:pt x="1452679" y="24639"/>
                  <a:pt x="1699519" y="4290"/>
                  <a:pt x="1840112" y="0"/>
                </a:cubicBezTo>
                <a:cubicBezTo>
                  <a:pt x="1980705" y="-4290"/>
                  <a:pt x="2314967" y="-17527"/>
                  <a:pt x="2550331" y="0"/>
                </a:cubicBezTo>
                <a:cubicBezTo>
                  <a:pt x="2785695" y="17527"/>
                  <a:pt x="2954236" y="69"/>
                  <a:pt x="3228267" y="0"/>
                </a:cubicBezTo>
                <a:cubicBezTo>
                  <a:pt x="3207211" y="265915"/>
                  <a:pt x="3257314" y="392672"/>
                  <a:pt x="3228267" y="633695"/>
                </a:cubicBezTo>
                <a:cubicBezTo>
                  <a:pt x="3199220" y="874719"/>
                  <a:pt x="3257436" y="996244"/>
                  <a:pt x="3228267" y="1306587"/>
                </a:cubicBezTo>
                <a:cubicBezTo>
                  <a:pt x="3199098" y="1616930"/>
                  <a:pt x="3225647" y="1764029"/>
                  <a:pt x="3228267" y="1959881"/>
                </a:cubicBezTo>
              </a:path>
              <a:path w="3228267" h="2351867" fill="none" stroke="0" extrusionOk="0">
                <a:moveTo>
                  <a:pt x="2836281" y="2351867"/>
                </a:moveTo>
                <a:cubicBezTo>
                  <a:pt x="2869321" y="2277165"/>
                  <a:pt x="2886711" y="2180350"/>
                  <a:pt x="2914678" y="2038278"/>
                </a:cubicBezTo>
                <a:cubicBezTo>
                  <a:pt x="3057932" y="1994541"/>
                  <a:pt x="3102642" y="1976891"/>
                  <a:pt x="3228267" y="1959881"/>
                </a:cubicBezTo>
                <a:cubicBezTo>
                  <a:pt x="3047134" y="2109279"/>
                  <a:pt x="3023161" y="2176834"/>
                  <a:pt x="2836281" y="2351867"/>
                </a:cubicBezTo>
                <a:cubicBezTo>
                  <a:pt x="2612192" y="2356656"/>
                  <a:pt x="2528213" y="2357698"/>
                  <a:pt x="2354113" y="2351867"/>
                </a:cubicBezTo>
                <a:cubicBezTo>
                  <a:pt x="2180013" y="2346036"/>
                  <a:pt x="1992607" y="2329247"/>
                  <a:pt x="1871945" y="2351867"/>
                </a:cubicBezTo>
                <a:cubicBezTo>
                  <a:pt x="1751283" y="2374487"/>
                  <a:pt x="1470407" y="2375959"/>
                  <a:pt x="1247964" y="2351867"/>
                </a:cubicBezTo>
                <a:cubicBezTo>
                  <a:pt x="1025521" y="2327775"/>
                  <a:pt x="935893" y="2321645"/>
                  <a:pt x="623982" y="2351867"/>
                </a:cubicBezTo>
                <a:cubicBezTo>
                  <a:pt x="312071" y="2382089"/>
                  <a:pt x="267954" y="2320854"/>
                  <a:pt x="0" y="2351867"/>
                </a:cubicBezTo>
                <a:cubicBezTo>
                  <a:pt x="25972" y="2161810"/>
                  <a:pt x="-5212" y="2024724"/>
                  <a:pt x="0" y="1740382"/>
                </a:cubicBezTo>
                <a:cubicBezTo>
                  <a:pt x="5212" y="1456041"/>
                  <a:pt x="16015" y="1434303"/>
                  <a:pt x="0" y="1222971"/>
                </a:cubicBezTo>
                <a:cubicBezTo>
                  <a:pt x="-16015" y="1011639"/>
                  <a:pt x="29849" y="910082"/>
                  <a:pt x="0" y="611485"/>
                </a:cubicBezTo>
                <a:cubicBezTo>
                  <a:pt x="-29849" y="312888"/>
                  <a:pt x="-23437" y="294290"/>
                  <a:pt x="0" y="0"/>
                </a:cubicBezTo>
                <a:cubicBezTo>
                  <a:pt x="232261" y="-26007"/>
                  <a:pt x="408608" y="-5524"/>
                  <a:pt x="581088" y="0"/>
                </a:cubicBezTo>
                <a:cubicBezTo>
                  <a:pt x="753568" y="5524"/>
                  <a:pt x="992477" y="2166"/>
                  <a:pt x="1129893" y="0"/>
                </a:cubicBezTo>
                <a:cubicBezTo>
                  <a:pt x="1267310" y="-2166"/>
                  <a:pt x="1480558" y="18718"/>
                  <a:pt x="1807830" y="0"/>
                </a:cubicBezTo>
                <a:cubicBezTo>
                  <a:pt x="2135102" y="-18718"/>
                  <a:pt x="2206363" y="26379"/>
                  <a:pt x="2356635" y="0"/>
                </a:cubicBezTo>
                <a:cubicBezTo>
                  <a:pt x="2506907" y="-26379"/>
                  <a:pt x="3037813" y="-26227"/>
                  <a:pt x="3228267" y="0"/>
                </a:cubicBezTo>
                <a:cubicBezTo>
                  <a:pt x="3242104" y="219529"/>
                  <a:pt x="3241353" y="297867"/>
                  <a:pt x="3228267" y="594497"/>
                </a:cubicBezTo>
                <a:cubicBezTo>
                  <a:pt x="3215181" y="891127"/>
                  <a:pt x="3254975" y="1005186"/>
                  <a:pt x="3228267" y="1228192"/>
                </a:cubicBezTo>
                <a:cubicBezTo>
                  <a:pt x="3201559" y="1451199"/>
                  <a:pt x="3261488" y="1679550"/>
                  <a:pt x="3228267" y="1959881"/>
                </a:cubicBezTo>
              </a:path>
            </a:pathLst>
          </a:custGeom>
          <a:solidFill>
            <a:schemeClr val="accent6">
              <a:lumMod val="60000"/>
              <a:lumOff val="40000"/>
            </a:schemeClr>
          </a:solidFill>
          <a:ln w="28575">
            <a:solidFill>
              <a:srgbClr val="0F5D0B"/>
            </a:solidFill>
            <a:extLst>
              <a:ext uri="{C807C97D-BFC1-408E-A445-0C87EB9F89A2}">
                <ask:lineSketchStyleProps xmlns:ask="http://schemas.microsoft.com/office/drawing/2018/sketchyshapes" xmlns="" sd="1062899847">
                  <a:prstGeom prst="foldedCorner">
                    <a:avLst/>
                  </a:prstGeom>
                  <ask:type>
                    <ask:lineSketchFreehand/>
                  </ask:type>
                </ask:lineSketchStyleProps>
              </a:ext>
            </a:extLst>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b="1" i="0" dirty="0">
              <a:solidFill>
                <a:schemeClr val="tx1"/>
              </a:solidFill>
              <a:effectLst/>
            </a:endParaRPr>
          </a:p>
          <a:p>
            <a:pPr algn="ctr"/>
            <a:r>
              <a:rPr lang="hr-HR" sz="2800" b="1" dirty="0">
                <a:solidFill>
                  <a:schemeClr val="tx1"/>
                </a:solidFill>
              </a:rPr>
              <a:t>?</a:t>
            </a:r>
            <a:endParaRPr lang="hr-HR" sz="4800" b="1" dirty="0">
              <a:solidFill>
                <a:schemeClr val="tx1"/>
              </a:solidFill>
            </a:endParaRPr>
          </a:p>
        </p:txBody>
      </p:sp>
      <p:sp>
        <p:nvSpPr>
          <p:cNvPr id="10" name="Pravokutnik: savinuti kut 9">
            <a:extLst>
              <a:ext uri="{FF2B5EF4-FFF2-40B4-BE49-F238E27FC236}">
                <a16:creationId xmlns:a16="http://schemas.microsoft.com/office/drawing/2014/main" xmlns="" id="{DF42F144-80C3-4479-8887-4EAC8BB52B4E}"/>
              </a:ext>
            </a:extLst>
          </p:cNvPr>
          <p:cNvSpPr/>
          <p:nvPr/>
        </p:nvSpPr>
        <p:spPr>
          <a:xfrm rot="214710">
            <a:off x="478439" y="4150460"/>
            <a:ext cx="3483250" cy="2405123"/>
          </a:xfrm>
          <a:custGeom>
            <a:avLst/>
            <a:gdLst>
              <a:gd name="connsiteX0" fmla="*/ 0 w 3483250"/>
              <a:gd name="connsiteY0" fmla="*/ 0 h 2405123"/>
              <a:gd name="connsiteX1" fmla="*/ 766315 w 3483250"/>
              <a:gd name="connsiteY1" fmla="*/ 0 h 2405123"/>
              <a:gd name="connsiteX2" fmla="*/ 1532630 w 3483250"/>
              <a:gd name="connsiteY2" fmla="*/ 0 h 2405123"/>
              <a:gd name="connsiteX3" fmla="*/ 2194448 w 3483250"/>
              <a:gd name="connsiteY3" fmla="*/ 0 h 2405123"/>
              <a:gd name="connsiteX4" fmla="*/ 2786600 w 3483250"/>
              <a:gd name="connsiteY4" fmla="*/ 0 h 2405123"/>
              <a:gd name="connsiteX5" fmla="*/ 3483250 w 3483250"/>
              <a:gd name="connsiteY5" fmla="*/ 0 h 2405123"/>
              <a:gd name="connsiteX6" fmla="*/ 3483250 w 3483250"/>
              <a:gd name="connsiteY6" fmla="*/ 648044 h 2405123"/>
              <a:gd name="connsiteX7" fmla="*/ 3483250 w 3483250"/>
              <a:gd name="connsiteY7" fmla="*/ 1276046 h 2405123"/>
              <a:gd name="connsiteX8" fmla="*/ 3483250 w 3483250"/>
              <a:gd name="connsiteY8" fmla="*/ 2004261 h 2405123"/>
              <a:gd name="connsiteX9" fmla="*/ 3082388 w 3483250"/>
              <a:gd name="connsiteY9" fmla="*/ 2405123 h 2405123"/>
              <a:gd name="connsiteX10" fmla="*/ 2435087 w 3483250"/>
              <a:gd name="connsiteY10" fmla="*/ 2405123 h 2405123"/>
              <a:gd name="connsiteX11" fmla="*/ 1787785 w 3483250"/>
              <a:gd name="connsiteY11" fmla="*/ 2405123 h 2405123"/>
              <a:gd name="connsiteX12" fmla="*/ 1171307 w 3483250"/>
              <a:gd name="connsiteY12" fmla="*/ 2405123 h 2405123"/>
              <a:gd name="connsiteX13" fmla="*/ 0 w 3483250"/>
              <a:gd name="connsiteY13" fmla="*/ 2405123 h 2405123"/>
              <a:gd name="connsiteX14" fmla="*/ 0 w 3483250"/>
              <a:gd name="connsiteY14" fmla="*/ 1851945 h 2405123"/>
              <a:gd name="connsiteX15" fmla="*/ 0 w 3483250"/>
              <a:gd name="connsiteY15" fmla="*/ 1322818 h 2405123"/>
              <a:gd name="connsiteX16" fmla="*/ 0 w 3483250"/>
              <a:gd name="connsiteY16" fmla="*/ 769639 h 2405123"/>
              <a:gd name="connsiteX17" fmla="*/ 0 w 3483250"/>
              <a:gd name="connsiteY17" fmla="*/ 0 h 2405123"/>
              <a:gd name="connsiteX0" fmla="*/ 3082388 w 3483250"/>
              <a:gd name="connsiteY0" fmla="*/ 2405123 h 2405123"/>
              <a:gd name="connsiteX1" fmla="*/ 3162561 w 3483250"/>
              <a:gd name="connsiteY1" fmla="*/ 2084434 h 2405123"/>
              <a:gd name="connsiteX2" fmla="*/ 3483250 w 3483250"/>
              <a:gd name="connsiteY2" fmla="*/ 2004261 h 2405123"/>
              <a:gd name="connsiteX3" fmla="*/ 3082388 w 3483250"/>
              <a:gd name="connsiteY3" fmla="*/ 2405123 h 2405123"/>
              <a:gd name="connsiteX0" fmla="*/ 3082388 w 3483250"/>
              <a:gd name="connsiteY0" fmla="*/ 2405123 h 2405123"/>
              <a:gd name="connsiteX1" fmla="*/ 3162561 w 3483250"/>
              <a:gd name="connsiteY1" fmla="*/ 2084434 h 2405123"/>
              <a:gd name="connsiteX2" fmla="*/ 3483250 w 3483250"/>
              <a:gd name="connsiteY2" fmla="*/ 2004261 h 2405123"/>
              <a:gd name="connsiteX3" fmla="*/ 3082388 w 3483250"/>
              <a:gd name="connsiteY3" fmla="*/ 2405123 h 2405123"/>
              <a:gd name="connsiteX4" fmla="*/ 2435087 w 3483250"/>
              <a:gd name="connsiteY4" fmla="*/ 2405123 h 2405123"/>
              <a:gd name="connsiteX5" fmla="*/ 1849433 w 3483250"/>
              <a:gd name="connsiteY5" fmla="*/ 2405123 h 2405123"/>
              <a:gd name="connsiteX6" fmla="*/ 1202131 w 3483250"/>
              <a:gd name="connsiteY6" fmla="*/ 2405123 h 2405123"/>
              <a:gd name="connsiteX7" fmla="*/ 678125 w 3483250"/>
              <a:gd name="connsiteY7" fmla="*/ 2405123 h 2405123"/>
              <a:gd name="connsiteX8" fmla="*/ 0 w 3483250"/>
              <a:gd name="connsiteY8" fmla="*/ 2405123 h 2405123"/>
              <a:gd name="connsiteX9" fmla="*/ 0 w 3483250"/>
              <a:gd name="connsiteY9" fmla="*/ 1779791 h 2405123"/>
              <a:gd name="connsiteX10" fmla="*/ 0 w 3483250"/>
              <a:gd name="connsiteY10" fmla="*/ 1226613 h 2405123"/>
              <a:gd name="connsiteX11" fmla="*/ 0 w 3483250"/>
              <a:gd name="connsiteY11" fmla="*/ 577230 h 2405123"/>
              <a:gd name="connsiteX12" fmla="*/ 0 w 3483250"/>
              <a:gd name="connsiteY12" fmla="*/ 0 h 2405123"/>
              <a:gd name="connsiteX13" fmla="*/ 696650 w 3483250"/>
              <a:gd name="connsiteY13" fmla="*/ 0 h 2405123"/>
              <a:gd name="connsiteX14" fmla="*/ 1323635 w 3483250"/>
              <a:gd name="connsiteY14" fmla="*/ 0 h 2405123"/>
              <a:gd name="connsiteX15" fmla="*/ 1985453 w 3483250"/>
              <a:gd name="connsiteY15" fmla="*/ 0 h 2405123"/>
              <a:gd name="connsiteX16" fmla="*/ 2751768 w 3483250"/>
              <a:gd name="connsiteY16" fmla="*/ 0 h 2405123"/>
              <a:gd name="connsiteX17" fmla="*/ 3483250 w 3483250"/>
              <a:gd name="connsiteY17" fmla="*/ 0 h 2405123"/>
              <a:gd name="connsiteX18" fmla="*/ 3483250 w 3483250"/>
              <a:gd name="connsiteY18" fmla="*/ 648044 h 2405123"/>
              <a:gd name="connsiteX19" fmla="*/ 3483250 w 3483250"/>
              <a:gd name="connsiteY19" fmla="*/ 1336174 h 2405123"/>
              <a:gd name="connsiteX20" fmla="*/ 3483250 w 3483250"/>
              <a:gd name="connsiteY20" fmla="*/ 2004261 h 240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83250" h="2405123" stroke="0" extrusionOk="0">
                <a:moveTo>
                  <a:pt x="0" y="0"/>
                </a:moveTo>
                <a:cubicBezTo>
                  <a:pt x="282179" y="-1622"/>
                  <a:pt x="556763" y="-7646"/>
                  <a:pt x="766315" y="0"/>
                </a:cubicBezTo>
                <a:cubicBezTo>
                  <a:pt x="975868" y="7646"/>
                  <a:pt x="1236493" y="22936"/>
                  <a:pt x="1532630" y="0"/>
                </a:cubicBezTo>
                <a:cubicBezTo>
                  <a:pt x="1828767" y="-22936"/>
                  <a:pt x="2001755" y="-25997"/>
                  <a:pt x="2194448" y="0"/>
                </a:cubicBezTo>
                <a:cubicBezTo>
                  <a:pt x="2387141" y="25997"/>
                  <a:pt x="2528120" y="-11679"/>
                  <a:pt x="2786600" y="0"/>
                </a:cubicBezTo>
                <a:cubicBezTo>
                  <a:pt x="3045080" y="11679"/>
                  <a:pt x="3146557" y="-18723"/>
                  <a:pt x="3483250" y="0"/>
                </a:cubicBezTo>
                <a:cubicBezTo>
                  <a:pt x="3462573" y="213921"/>
                  <a:pt x="3513454" y="490259"/>
                  <a:pt x="3483250" y="648044"/>
                </a:cubicBezTo>
                <a:cubicBezTo>
                  <a:pt x="3453046" y="805829"/>
                  <a:pt x="3489612" y="999058"/>
                  <a:pt x="3483250" y="1276046"/>
                </a:cubicBezTo>
                <a:cubicBezTo>
                  <a:pt x="3476888" y="1553034"/>
                  <a:pt x="3483658" y="1793645"/>
                  <a:pt x="3483250" y="2004261"/>
                </a:cubicBezTo>
                <a:cubicBezTo>
                  <a:pt x="3283225" y="2191105"/>
                  <a:pt x="3219332" y="2280706"/>
                  <a:pt x="3082388" y="2405123"/>
                </a:cubicBezTo>
                <a:cubicBezTo>
                  <a:pt x="2903321" y="2383383"/>
                  <a:pt x="2682340" y="2434335"/>
                  <a:pt x="2435087" y="2405123"/>
                </a:cubicBezTo>
                <a:cubicBezTo>
                  <a:pt x="2187834" y="2375911"/>
                  <a:pt x="1936422" y="2395684"/>
                  <a:pt x="1787785" y="2405123"/>
                </a:cubicBezTo>
                <a:cubicBezTo>
                  <a:pt x="1639148" y="2414562"/>
                  <a:pt x="1444935" y="2432054"/>
                  <a:pt x="1171307" y="2405123"/>
                </a:cubicBezTo>
                <a:cubicBezTo>
                  <a:pt x="897679" y="2378192"/>
                  <a:pt x="432506" y="2355576"/>
                  <a:pt x="0" y="2405123"/>
                </a:cubicBezTo>
                <a:cubicBezTo>
                  <a:pt x="-14627" y="2152826"/>
                  <a:pt x="-16310" y="1975503"/>
                  <a:pt x="0" y="1851945"/>
                </a:cubicBezTo>
                <a:cubicBezTo>
                  <a:pt x="16310" y="1728387"/>
                  <a:pt x="-6411" y="1508612"/>
                  <a:pt x="0" y="1322818"/>
                </a:cubicBezTo>
                <a:cubicBezTo>
                  <a:pt x="6411" y="1137024"/>
                  <a:pt x="13082" y="914163"/>
                  <a:pt x="0" y="769639"/>
                </a:cubicBezTo>
                <a:cubicBezTo>
                  <a:pt x="-13082" y="625115"/>
                  <a:pt x="34628" y="292054"/>
                  <a:pt x="0" y="0"/>
                </a:cubicBezTo>
                <a:close/>
              </a:path>
              <a:path w="3483250" h="2405123" fill="darkenLess" stroke="0" extrusionOk="0">
                <a:moveTo>
                  <a:pt x="3082388" y="2405123"/>
                </a:moveTo>
                <a:cubicBezTo>
                  <a:pt x="3106941" y="2330293"/>
                  <a:pt x="3120281" y="2233773"/>
                  <a:pt x="3162561" y="2084434"/>
                </a:cubicBezTo>
                <a:cubicBezTo>
                  <a:pt x="3252317" y="2071333"/>
                  <a:pt x="3392519" y="2015165"/>
                  <a:pt x="3483250" y="2004261"/>
                </a:cubicBezTo>
                <a:cubicBezTo>
                  <a:pt x="3367958" y="2096066"/>
                  <a:pt x="3277046" y="2220046"/>
                  <a:pt x="3082388" y="2405123"/>
                </a:cubicBezTo>
                <a:close/>
              </a:path>
              <a:path w="3483250" h="2405123" fill="none" extrusionOk="0">
                <a:moveTo>
                  <a:pt x="3082388" y="2405123"/>
                </a:moveTo>
                <a:cubicBezTo>
                  <a:pt x="3111053" y="2339705"/>
                  <a:pt x="3133388" y="2176522"/>
                  <a:pt x="3162561" y="2084434"/>
                </a:cubicBezTo>
                <a:cubicBezTo>
                  <a:pt x="3242154" y="2061738"/>
                  <a:pt x="3361967" y="2048379"/>
                  <a:pt x="3483250" y="2004261"/>
                </a:cubicBezTo>
                <a:cubicBezTo>
                  <a:pt x="3362798" y="2123910"/>
                  <a:pt x="3186821" y="2315891"/>
                  <a:pt x="3082388" y="2405123"/>
                </a:cubicBezTo>
                <a:cubicBezTo>
                  <a:pt x="2852190" y="2430272"/>
                  <a:pt x="2718316" y="2413720"/>
                  <a:pt x="2435087" y="2405123"/>
                </a:cubicBezTo>
                <a:cubicBezTo>
                  <a:pt x="2151858" y="2396526"/>
                  <a:pt x="1982917" y="2396654"/>
                  <a:pt x="1849433" y="2405123"/>
                </a:cubicBezTo>
                <a:cubicBezTo>
                  <a:pt x="1715949" y="2413592"/>
                  <a:pt x="1517222" y="2423565"/>
                  <a:pt x="1202131" y="2405123"/>
                </a:cubicBezTo>
                <a:cubicBezTo>
                  <a:pt x="887040" y="2386681"/>
                  <a:pt x="938258" y="2402946"/>
                  <a:pt x="678125" y="2405123"/>
                </a:cubicBezTo>
                <a:cubicBezTo>
                  <a:pt x="417992" y="2407300"/>
                  <a:pt x="223224" y="2438838"/>
                  <a:pt x="0" y="2405123"/>
                </a:cubicBezTo>
                <a:cubicBezTo>
                  <a:pt x="-15888" y="2202143"/>
                  <a:pt x="5477" y="2002234"/>
                  <a:pt x="0" y="1779791"/>
                </a:cubicBezTo>
                <a:cubicBezTo>
                  <a:pt x="-5477" y="1557348"/>
                  <a:pt x="19063" y="1473279"/>
                  <a:pt x="0" y="1226613"/>
                </a:cubicBezTo>
                <a:cubicBezTo>
                  <a:pt x="-19063" y="979947"/>
                  <a:pt x="7697" y="830620"/>
                  <a:pt x="0" y="577230"/>
                </a:cubicBezTo>
                <a:cubicBezTo>
                  <a:pt x="-7697" y="323840"/>
                  <a:pt x="-23943" y="145314"/>
                  <a:pt x="0" y="0"/>
                </a:cubicBezTo>
                <a:cubicBezTo>
                  <a:pt x="247184" y="-34005"/>
                  <a:pt x="521473" y="-23104"/>
                  <a:pt x="696650" y="0"/>
                </a:cubicBezTo>
                <a:cubicBezTo>
                  <a:pt x="871827" y="23104"/>
                  <a:pt x="1052519" y="-26108"/>
                  <a:pt x="1323635" y="0"/>
                </a:cubicBezTo>
                <a:cubicBezTo>
                  <a:pt x="1594752" y="26108"/>
                  <a:pt x="1847741" y="-27489"/>
                  <a:pt x="1985453" y="0"/>
                </a:cubicBezTo>
                <a:cubicBezTo>
                  <a:pt x="2123165" y="27489"/>
                  <a:pt x="2467523" y="13151"/>
                  <a:pt x="2751768" y="0"/>
                </a:cubicBezTo>
                <a:cubicBezTo>
                  <a:pt x="3036014" y="-13151"/>
                  <a:pt x="3278313" y="-19512"/>
                  <a:pt x="3483250" y="0"/>
                </a:cubicBezTo>
                <a:cubicBezTo>
                  <a:pt x="3513157" y="188087"/>
                  <a:pt x="3459461" y="404363"/>
                  <a:pt x="3483250" y="648044"/>
                </a:cubicBezTo>
                <a:cubicBezTo>
                  <a:pt x="3507039" y="891725"/>
                  <a:pt x="3488263" y="1073713"/>
                  <a:pt x="3483250" y="1336174"/>
                </a:cubicBezTo>
                <a:cubicBezTo>
                  <a:pt x="3478238" y="1598635"/>
                  <a:pt x="3487914" y="1766518"/>
                  <a:pt x="3483250" y="2004261"/>
                </a:cubicBezTo>
              </a:path>
              <a:path w="3483250" h="2405123" fill="none" stroke="0" extrusionOk="0">
                <a:moveTo>
                  <a:pt x="3082388" y="2405123"/>
                </a:moveTo>
                <a:cubicBezTo>
                  <a:pt x="3126543" y="2264934"/>
                  <a:pt x="3143708" y="2152698"/>
                  <a:pt x="3162561" y="2084434"/>
                </a:cubicBezTo>
                <a:cubicBezTo>
                  <a:pt x="3235141" y="2053923"/>
                  <a:pt x="3330525" y="2051034"/>
                  <a:pt x="3483250" y="2004261"/>
                </a:cubicBezTo>
                <a:cubicBezTo>
                  <a:pt x="3330631" y="2130157"/>
                  <a:pt x="3242067" y="2231344"/>
                  <a:pt x="3082388" y="2405123"/>
                </a:cubicBezTo>
                <a:cubicBezTo>
                  <a:pt x="2873556" y="2393307"/>
                  <a:pt x="2811195" y="2380372"/>
                  <a:pt x="2558382" y="2405123"/>
                </a:cubicBezTo>
                <a:cubicBezTo>
                  <a:pt x="2305569" y="2429874"/>
                  <a:pt x="2240234" y="2416738"/>
                  <a:pt x="2034376" y="2405123"/>
                </a:cubicBezTo>
                <a:cubicBezTo>
                  <a:pt x="1828518" y="2393508"/>
                  <a:pt x="1536328" y="2388797"/>
                  <a:pt x="1356251" y="2405123"/>
                </a:cubicBezTo>
                <a:cubicBezTo>
                  <a:pt x="1176175" y="2421449"/>
                  <a:pt x="887175" y="2371728"/>
                  <a:pt x="678125" y="2405123"/>
                </a:cubicBezTo>
                <a:cubicBezTo>
                  <a:pt x="469075" y="2438518"/>
                  <a:pt x="337292" y="2427737"/>
                  <a:pt x="0" y="2405123"/>
                </a:cubicBezTo>
                <a:cubicBezTo>
                  <a:pt x="-2452" y="2172950"/>
                  <a:pt x="25352" y="1996673"/>
                  <a:pt x="0" y="1779791"/>
                </a:cubicBezTo>
                <a:cubicBezTo>
                  <a:pt x="-25352" y="1562909"/>
                  <a:pt x="3131" y="1483821"/>
                  <a:pt x="0" y="1250664"/>
                </a:cubicBezTo>
                <a:cubicBezTo>
                  <a:pt x="-3131" y="1017507"/>
                  <a:pt x="-17779" y="856057"/>
                  <a:pt x="0" y="625332"/>
                </a:cubicBezTo>
                <a:cubicBezTo>
                  <a:pt x="17779" y="394607"/>
                  <a:pt x="8150" y="188859"/>
                  <a:pt x="0" y="0"/>
                </a:cubicBezTo>
                <a:cubicBezTo>
                  <a:pt x="133611" y="6558"/>
                  <a:pt x="406361" y="-9107"/>
                  <a:pt x="626985" y="0"/>
                </a:cubicBezTo>
                <a:cubicBezTo>
                  <a:pt x="847609" y="9107"/>
                  <a:pt x="989297" y="2390"/>
                  <a:pt x="1219138" y="0"/>
                </a:cubicBezTo>
                <a:cubicBezTo>
                  <a:pt x="1448979" y="-2390"/>
                  <a:pt x="1594578" y="26609"/>
                  <a:pt x="1950620" y="0"/>
                </a:cubicBezTo>
                <a:cubicBezTo>
                  <a:pt x="2306662" y="-26609"/>
                  <a:pt x="2268154" y="11550"/>
                  <a:pt x="2542773" y="0"/>
                </a:cubicBezTo>
                <a:cubicBezTo>
                  <a:pt x="2817392" y="-11550"/>
                  <a:pt x="3121348" y="14937"/>
                  <a:pt x="3483250" y="0"/>
                </a:cubicBezTo>
                <a:cubicBezTo>
                  <a:pt x="3489811" y="248534"/>
                  <a:pt x="3487824" y="442463"/>
                  <a:pt x="3483250" y="607959"/>
                </a:cubicBezTo>
                <a:cubicBezTo>
                  <a:pt x="3478676" y="773455"/>
                  <a:pt x="3484239" y="995033"/>
                  <a:pt x="3483250" y="1256004"/>
                </a:cubicBezTo>
                <a:cubicBezTo>
                  <a:pt x="3482261" y="1516975"/>
                  <a:pt x="3460708" y="1634321"/>
                  <a:pt x="3483250" y="2004261"/>
                </a:cubicBezTo>
              </a:path>
            </a:pathLst>
          </a:custGeom>
          <a:solidFill>
            <a:srgbClr val="60943C"/>
          </a:solidFill>
          <a:ln w="28575">
            <a:solidFill>
              <a:srgbClr val="0F5D0B"/>
            </a:solidFill>
            <a:extLst>
              <a:ext uri="{C807C97D-BFC1-408E-A445-0C87EB9F89A2}">
                <ask:lineSketchStyleProps xmlns:ask="http://schemas.microsoft.com/office/drawing/2018/sketchyshapes" xmlns="" sd="1062899847">
                  <a:prstGeom prst="foldedCorner">
                    <a:avLst/>
                  </a:prstGeom>
                  <ask:type>
                    <ask:lineSketchFreehand/>
                  </ask:type>
                </ask:lineSketchStyleProps>
              </a:ext>
            </a:extLst>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b="1" i="0" dirty="0">
              <a:solidFill>
                <a:schemeClr val="tx1"/>
              </a:solidFill>
              <a:effectLst/>
            </a:endParaRPr>
          </a:p>
          <a:p>
            <a:pPr lvl="0" algn="ctr"/>
            <a:r>
              <a:rPr lang="hr-HR" sz="2800" b="1" dirty="0">
                <a:solidFill>
                  <a:schemeClr val="tx1"/>
                </a:solidFill>
              </a:rPr>
              <a:t>?</a:t>
            </a:r>
          </a:p>
        </p:txBody>
      </p:sp>
    </p:spTree>
    <p:extLst>
      <p:ext uri="{BB962C8B-B14F-4D97-AF65-F5344CB8AC3E}">
        <p14:creationId xmlns:p14="http://schemas.microsoft.com/office/powerpoint/2010/main" xmlns="" val="2265014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xmlns="" id="{2D4C7A98-F6EE-4860-8F29-D86AAA941BCC}"/>
              </a:ext>
            </a:extLst>
          </p:cNvPr>
          <p:cNvPicPr>
            <a:picLocks noChangeAspect="1"/>
          </p:cNvPicPr>
          <p:nvPr/>
        </p:nvPicPr>
        <p:blipFill>
          <a:blip r:embed="rId2"/>
          <a:stretch>
            <a:fillRect/>
          </a:stretch>
        </p:blipFill>
        <p:spPr>
          <a:xfrm>
            <a:off x="10296568" y="4213781"/>
            <a:ext cx="1895432" cy="2681424"/>
          </a:xfrm>
          <a:prstGeom prst="rect">
            <a:avLst/>
          </a:prstGeom>
        </p:spPr>
      </p:pic>
      <p:sp>
        <p:nvSpPr>
          <p:cNvPr id="6" name="Oblačić za govor: ovalni 5">
            <a:extLst>
              <a:ext uri="{FF2B5EF4-FFF2-40B4-BE49-F238E27FC236}">
                <a16:creationId xmlns:a16="http://schemas.microsoft.com/office/drawing/2014/main" xmlns="" id="{C0ECB443-4935-4172-8AD7-0F62444D6732}"/>
              </a:ext>
            </a:extLst>
          </p:cNvPr>
          <p:cNvSpPr/>
          <p:nvPr/>
        </p:nvSpPr>
        <p:spPr>
          <a:xfrm>
            <a:off x="6825006" y="1339262"/>
            <a:ext cx="4690711" cy="3247031"/>
          </a:xfrm>
          <a:custGeom>
            <a:avLst/>
            <a:gdLst>
              <a:gd name="connsiteX0" fmla="*/ 4043721 w 4690711"/>
              <a:gd name="connsiteY0" fmla="*/ 3064223 h 3247031"/>
              <a:gd name="connsiteX1" fmla="*/ 3454206 w 4690711"/>
              <a:gd name="connsiteY1" fmla="*/ 3054121 h 3247031"/>
              <a:gd name="connsiteX2" fmla="*/ 958267 w 4690711"/>
              <a:gd name="connsiteY2" fmla="*/ 2932661 h 3247031"/>
              <a:gd name="connsiteX3" fmla="*/ 887208 w 4690711"/>
              <a:gd name="connsiteY3" fmla="*/ 351910 h 3247031"/>
              <a:gd name="connsiteX4" fmla="*/ 3384506 w 4690711"/>
              <a:gd name="connsiteY4" fmla="*/ 168053 h 3247031"/>
              <a:gd name="connsiteX5" fmla="*/ 4147655 w 4690711"/>
              <a:gd name="connsiteY5" fmla="*/ 2662412 h 3247031"/>
              <a:gd name="connsiteX6" fmla="*/ 4043721 w 4690711"/>
              <a:gd name="connsiteY6" fmla="*/ 3064223 h 324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0711" h="3247031" fill="none" extrusionOk="0">
                <a:moveTo>
                  <a:pt x="4043721" y="3064223"/>
                </a:moveTo>
                <a:cubicBezTo>
                  <a:pt x="3832841" y="3062766"/>
                  <a:pt x="3726464" y="3030403"/>
                  <a:pt x="3454206" y="3054121"/>
                </a:cubicBezTo>
                <a:cubicBezTo>
                  <a:pt x="2780166" y="3503520"/>
                  <a:pt x="1684736" y="3134443"/>
                  <a:pt x="958267" y="2932661"/>
                </a:cubicBezTo>
                <a:cubicBezTo>
                  <a:pt x="-370002" y="2189151"/>
                  <a:pt x="-271021" y="1009793"/>
                  <a:pt x="887208" y="351910"/>
                </a:cubicBezTo>
                <a:cubicBezTo>
                  <a:pt x="1494474" y="-128008"/>
                  <a:pt x="2540806" y="88763"/>
                  <a:pt x="3384506" y="168053"/>
                </a:cubicBezTo>
                <a:cubicBezTo>
                  <a:pt x="4634618" y="639709"/>
                  <a:pt x="5186909" y="1731478"/>
                  <a:pt x="4147655" y="2662412"/>
                </a:cubicBezTo>
                <a:cubicBezTo>
                  <a:pt x="4123278" y="2751637"/>
                  <a:pt x="4094986" y="2902366"/>
                  <a:pt x="4043721" y="3064223"/>
                </a:cubicBezTo>
                <a:close/>
              </a:path>
              <a:path w="4690711" h="3247031" stroke="0" extrusionOk="0">
                <a:moveTo>
                  <a:pt x="4043721" y="3064223"/>
                </a:moveTo>
                <a:cubicBezTo>
                  <a:pt x="3802159" y="3058955"/>
                  <a:pt x="3642916" y="3085888"/>
                  <a:pt x="3454206" y="3054121"/>
                </a:cubicBezTo>
                <a:cubicBezTo>
                  <a:pt x="2579851" y="3260586"/>
                  <a:pt x="1648322" y="3265384"/>
                  <a:pt x="958267" y="2932661"/>
                </a:cubicBezTo>
                <a:cubicBezTo>
                  <a:pt x="-245016" y="2493552"/>
                  <a:pt x="-327815" y="988965"/>
                  <a:pt x="887208" y="351910"/>
                </a:cubicBezTo>
                <a:cubicBezTo>
                  <a:pt x="1399042" y="-37582"/>
                  <a:pt x="2605329" y="69577"/>
                  <a:pt x="3384506" y="168053"/>
                </a:cubicBezTo>
                <a:cubicBezTo>
                  <a:pt x="4741378" y="681335"/>
                  <a:pt x="4989894" y="1903352"/>
                  <a:pt x="4147655" y="2662412"/>
                </a:cubicBezTo>
                <a:cubicBezTo>
                  <a:pt x="4081166" y="2850117"/>
                  <a:pt x="4068998" y="2968582"/>
                  <a:pt x="4043721" y="3064223"/>
                </a:cubicBezTo>
                <a:close/>
              </a:path>
            </a:pathLst>
          </a:custGeom>
          <a:blipFill dpi="0" rotWithShape="1">
            <a:blip r:embed="rId3">
              <a:extLst>
                <a:ext uri="{28A0092B-C50C-407E-A947-70E740481C1C}">
                  <a14:useLocalDpi xmlns:a14="http://schemas.microsoft.com/office/drawing/2010/main" xmlns="" val="0"/>
                </a:ext>
              </a:extLst>
            </a:blip>
            <a:srcRect/>
            <a:stretch>
              <a:fillRect/>
            </a:stretch>
          </a:blipFill>
          <a:ln w="19050">
            <a:solidFill>
              <a:schemeClr val="accent4">
                <a:lumMod val="50000"/>
              </a:schemeClr>
            </a:solidFill>
            <a:extLst>
              <a:ext uri="{C807C97D-BFC1-408E-A445-0C87EB9F89A2}">
                <ask:lineSketchStyleProps xmlns:ask="http://schemas.microsoft.com/office/drawing/2018/sketchyshapes" xmlns="" sd="1619513256">
                  <a:prstGeom prst="wedgeEllipseCallout">
                    <a:avLst>
                      <a:gd name="adj1" fmla="val 36207"/>
                      <a:gd name="adj2" fmla="val 4437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1"/>
                </a:solidFill>
              </a:rPr>
              <a:t>Zašto je na mjesto predsjednika izbjegličke vlade postavljen Ivan Šubašić?</a:t>
            </a:r>
          </a:p>
        </p:txBody>
      </p:sp>
      <p:pic>
        <p:nvPicPr>
          <p:cNvPr id="2050" name="Picture 2">
            <a:extLst>
              <a:ext uri="{FF2B5EF4-FFF2-40B4-BE49-F238E27FC236}">
                <a16:creationId xmlns:a16="http://schemas.microsoft.com/office/drawing/2014/main" xmlns="" id="{8DBC8D25-E2F8-4639-86C3-4C8500BB01E5}"/>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7606" y="1442956"/>
            <a:ext cx="6623706" cy="5118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9616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xmlns="" id="{2D4C7A98-F6EE-4860-8F29-D86AAA941BCC}"/>
              </a:ext>
            </a:extLst>
          </p:cNvPr>
          <p:cNvPicPr>
            <a:picLocks noChangeAspect="1"/>
          </p:cNvPicPr>
          <p:nvPr/>
        </p:nvPicPr>
        <p:blipFill>
          <a:blip r:embed="rId2"/>
          <a:stretch>
            <a:fillRect/>
          </a:stretch>
        </p:blipFill>
        <p:spPr>
          <a:xfrm>
            <a:off x="10296568" y="4213781"/>
            <a:ext cx="1895432" cy="2681424"/>
          </a:xfrm>
          <a:prstGeom prst="rect">
            <a:avLst/>
          </a:prstGeom>
        </p:spPr>
      </p:pic>
      <p:sp>
        <p:nvSpPr>
          <p:cNvPr id="6" name="Oblačić za govor: ovalni 5">
            <a:extLst>
              <a:ext uri="{FF2B5EF4-FFF2-40B4-BE49-F238E27FC236}">
                <a16:creationId xmlns:a16="http://schemas.microsoft.com/office/drawing/2014/main" xmlns="" id="{C0ECB443-4935-4172-8AD7-0F62444D6732}"/>
              </a:ext>
            </a:extLst>
          </p:cNvPr>
          <p:cNvSpPr/>
          <p:nvPr/>
        </p:nvSpPr>
        <p:spPr>
          <a:xfrm>
            <a:off x="6825006" y="1339262"/>
            <a:ext cx="4690711" cy="3247031"/>
          </a:xfrm>
          <a:custGeom>
            <a:avLst/>
            <a:gdLst>
              <a:gd name="connsiteX0" fmla="*/ 4043721 w 4690711"/>
              <a:gd name="connsiteY0" fmla="*/ 3064223 h 3247031"/>
              <a:gd name="connsiteX1" fmla="*/ 3454206 w 4690711"/>
              <a:gd name="connsiteY1" fmla="*/ 3054121 h 3247031"/>
              <a:gd name="connsiteX2" fmla="*/ 958267 w 4690711"/>
              <a:gd name="connsiteY2" fmla="*/ 2932661 h 3247031"/>
              <a:gd name="connsiteX3" fmla="*/ 887208 w 4690711"/>
              <a:gd name="connsiteY3" fmla="*/ 351910 h 3247031"/>
              <a:gd name="connsiteX4" fmla="*/ 3384506 w 4690711"/>
              <a:gd name="connsiteY4" fmla="*/ 168053 h 3247031"/>
              <a:gd name="connsiteX5" fmla="*/ 4147655 w 4690711"/>
              <a:gd name="connsiteY5" fmla="*/ 2662412 h 3247031"/>
              <a:gd name="connsiteX6" fmla="*/ 4043721 w 4690711"/>
              <a:gd name="connsiteY6" fmla="*/ 3064223 h 324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0711" h="3247031" fill="none" extrusionOk="0">
                <a:moveTo>
                  <a:pt x="4043721" y="3064223"/>
                </a:moveTo>
                <a:cubicBezTo>
                  <a:pt x="3832841" y="3062766"/>
                  <a:pt x="3726464" y="3030403"/>
                  <a:pt x="3454206" y="3054121"/>
                </a:cubicBezTo>
                <a:cubicBezTo>
                  <a:pt x="2780166" y="3503520"/>
                  <a:pt x="1684736" y="3134443"/>
                  <a:pt x="958267" y="2932661"/>
                </a:cubicBezTo>
                <a:cubicBezTo>
                  <a:pt x="-370002" y="2189151"/>
                  <a:pt x="-271021" y="1009793"/>
                  <a:pt x="887208" y="351910"/>
                </a:cubicBezTo>
                <a:cubicBezTo>
                  <a:pt x="1494474" y="-128008"/>
                  <a:pt x="2540806" y="88763"/>
                  <a:pt x="3384506" y="168053"/>
                </a:cubicBezTo>
                <a:cubicBezTo>
                  <a:pt x="4634618" y="639709"/>
                  <a:pt x="5186909" y="1731478"/>
                  <a:pt x="4147655" y="2662412"/>
                </a:cubicBezTo>
                <a:cubicBezTo>
                  <a:pt x="4123278" y="2751637"/>
                  <a:pt x="4094986" y="2902366"/>
                  <a:pt x="4043721" y="3064223"/>
                </a:cubicBezTo>
                <a:close/>
              </a:path>
              <a:path w="4690711" h="3247031" stroke="0" extrusionOk="0">
                <a:moveTo>
                  <a:pt x="4043721" y="3064223"/>
                </a:moveTo>
                <a:cubicBezTo>
                  <a:pt x="3802159" y="3058955"/>
                  <a:pt x="3642916" y="3085888"/>
                  <a:pt x="3454206" y="3054121"/>
                </a:cubicBezTo>
                <a:cubicBezTo>
                  <a:pt x="2579851" y="3260586"/>
                  <a:pt x="1648322" y="3265384"/>
                  <a:pt x="958267" y="2932661"/>
                </a:cubicBezTo>
                <a:cubicBezTo>
                  <a:pt x="-245016" y="2493552"/>
                  <a:pt x="-327815" y="988965"/>
                  <a:pt x="887208" y="351910"/>
                </a:cubicBezTo>
                <a:cubicBezTo>
                  <a:pt x="1399042" y="-37582"/>
                  <a:pt x="2605329" y="69577"/>
                  <a:pt x="3384506" y="168053"/>
                </a:cubicBezTo>
                <a:cubicBezTo>
                  <a:pt x="4741378" y="681335"/>
                  <a:pt x="4989894" y="1903352"/>
                  <a:pt x="4147655" y="2662412"/>
                </a:cubicBezTo>
                <a:cubicBezTo>
                  <a:pt x="4081166" y="2850117"/>
                  <a:pt x="4068998" y="2968582"/>
                  <a:pt x="4043721" y="3064223"/>
                </a:cubicBezTo>
                <a:close/>
              </a:path>
            </a:pathLst>
          </a:custGeom>
          <a:blipFill dpi="0" rotWithShape="1">
            <a:blip r:embed="rId3">
              <a:extLst>
                <a:ext uri="{28A0092B-C50C-407E-A947-70E740481C1C}">
                  <a14:useLocalDpi xmlns:a14="http://schemas.microsoft.com/office/drawing/2010/main" xmlns="" val="0"/>
                </a:ext>
              </a:extLst>
            </a:blip>
            <a:srcRect/>
            <a:stretch>
              <a:fillRect/>
            </a:stretch>
          </a:blipFill>
          <a:ln w="19050">
            <a:solidFill>
              <a:schemeClr val="accent4">
                <a:lumMod val="50000"/>
              </a:schemeClr>
            </a:solidFill>
            <a:extLst>
              <a:ext uri="{C807C97D-BFC1-408E-A445-0C87EB9F89A2}">
                <ask:lineSketchStyleProps xmlns:ask="http://schemas.microsoft.com/office/drawing/2018/sketchyshapes" xmlns="" sd="1619513256">
                  <a:prstGeom prst="wedgeEllipseCallout">
                    <a:avLst>
                      <a:gd name="adj1" fmla="val 36207"/>
                      <a:gd name="adj2" fmla="val 4437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1"/>
                </a:solidFill>
              </a:rPr>
              <a:t>Koji su najvažniji rezultati pregovora Tita i Šubašića?</a:t>
            </a:r>
          </a:p>
        </p:txBody>
      </p:sp>
      <p:graphicFrame>
        <p:nvGraphicFramePr>
          <p:cNvPr id="2" name="Dijagram 1">
            <a:extLst>
              <a:ext uri="{FF2B5EF4-FFF2-40B4-BE49-F238E27FC236}">
                <a16:creationId xmlns:a16="http://schemas.microsoft.com/office/drawing/2014/main" xmlns="" id="{AD927D02-C671-4774-BC9E-AFA4E07A686F}"/>
              </a:ext>
            </a:extLst>
          </p:cNvPr>
          <p:cNvGraphicFramePr/>
          <p:nvPr>
            <p:extLst>
              <p:ext uri="{D42A27DB-BD31-4B8C-83A1-F6EECF244321}">
                <p14:modId xmlns:p14="http://schemas.microsoft.com/office/powerpoint/2010/main" xmlns="" val="1543842056"/>
              </p:ext>
            </p:extLst>
          </p:nvPr>
        </p:nvGraphicFramePr>
        <p:xfrm>
          <a:off x="97606" y="1234911"/>
          <a:ext cx="6381347" cy="39309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Lijeva vitičasta zagrada 2">
            <a:extLst>
              <a:ext uri="{FF2B5EF4-FFF2-40B4-BE49-F238E27FC236}">
                <a16:creationId xmlns:a16="http://schemas.microsoft.com/office/drawing/2014/main" xmlns="" id="{8DCC4D02-4771-489C-9739-5B2CC8109AF1}"/>
              </a:ext>
            </a:extLst>
          </p:cNvPr>
          <p:cNvSpPr/>
          <p:nvPr/>
        </p:nvSpPr>
        <p:spPr>
          <a:xfrm rot="16200000">
            <a:off x="2877872" y="2559333"/>
            <a:ext cx="599315" cy="5528196"/>
          </a:xfrm>
          <a:custGeom>
            <a:avLst/>
            <a:gdLst>
              <a:gd name="connsiteX0" fmla="*/ 599315 w 599315"/>
              <a:gd name="connsiteY0" fmla="*/ 5528196 h 5528196"/>
              <a:gd name="connsiteX1" fmla="*/ 299657 w 599315"/>
              <a:gd name="connsiteY1" fmla="*/ 5421692 h 5528196"/>
              <a:gd name="connsiteX2" fmla="*/ 299658 w 599315"/>
              <a:gd name="connsiteY2" fmla="*/ 2955460 h 5528196"/>
              <a:gd name="connsiteX3" fmla="*/ 0 w 599315"/>
              <a:gd name="connsiteY3" fmla="*/ 2848956 h 5528196"/>
              <a:gd name="connsiteX4" fmla="*/ 299658 w 599315"/>
              <a:gd name="connsiteY4" fmla="*/ 2742452 h 5528196"/>
              <a:gd name="connsiteX5" fmla="*/ 299658 w 599315"/>
              <a:gd name="connsiteY5" fmla="*/ 106504 h 5528196"/>
              <a:gd name="connsiteX6" fmla="*/ 599316 w 599315"/>
              <a:gd name="connsiteY6" fmla="*/ 0 h 5528196"/>
              <a:gd name="connsiteX7" fmla="*/ 599315 w 599315"/>
              <a:gd name="connsiteY7" fmla="*/ 5528196 h 5528196"/>
              <a:gd name="connsiteX0" fmla="*/ 599315 w 599315"/>
              <a:gd name="connsiteY0" fmla="*/ 5528196 h 5528196"/>
              <a:gd name="connsiteX1" fmla="*/ 299657 w 599315"/>
              <a:gd name="connsiteY1" fmla="*/ 5421692 h 5528196"/>
              <a:gd name="connsiteX2" fmla="*/ 299658 w 599315"/>
              <a:gd name="connsiteY2" fmla="*/ 2955460 h 5528196"/>
              <a:gd name="connsiteX3" fmla="*/ 0 w 599315"/>
              <a:gd name="connsiteY3" fmla="*/ 2848956 h 5528196"/>
              <a:gd name="connsiteX4" fmla="*/ 299658 w 599315"/>
              <a:gd name="connsiteY4" fmla="*/ 2742452 h 5528196"/>
              <a:gd name="connsiteX5" fmla="*/ 299658 w 599315"/>
              <a:gd name="connsiteY5" fmla="*/ 106504 h 5528196"/>
              <a:gd name="connsiteX6" fmla="*/ 599316 w 599315"/>
              <a:gd name="connsiteY6" fmla="*/ 0 h 55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315" h="5528196" stroke="0" extrusionOk="0">
                <a:moveTo>
                  <a:pt x="599315" y="5528196"/>
                </a:moveTo>
                <a:cubicBezTo>
                  <a:pt x="436940" y="5527108"/>
                  <a:pt x="305045" y="5486814"/>
                  <a:pt x="299657" y="5421692"/>
                </a:cubicBezTo>
                <a:cubicBezTo>
                  <a:pt x="338532" y="4649344"/>
                  <a:pt x="285358" y="3783215"/>
                  <a:pt x="299658" y="2955460"/>
                </a:cubicBezTo>
                <a:cubicBezTo>
                  <a:pt x="298473" y="2909955"/>
                  <a:pt x="159109" y="2833408"/>
                  <a:pt x="0" y="2848956"/>
                </a:cubicBezTo>
                <a:cubicBezTo>
                  <a:pt x="165228" y="2839356"/>
                  <a:pt x="306265" y="2807375"/>
                  <a:pt x="299658" y="2742452"/>
                </a:cubicBezTo>
                <a:cubicBezTo>
                  <a:pt x="233104" y="2067805"/>
                  <a:pt x="405239" y="665287"/>
                  <a:pt x="299658" y="106504"/>
                </a:cubicBezTo>
                <a:cubicBezTo>
                  <a:pt x="298635" y="62406"/>
                  <a:pt x="446179" y="15953"/>
                  <a:pt x="599316" y="0"/>
                </a:cubicBezTo>
                <a:cubicBezTo>
                  <a:pt x="866032" y="1841268"/>
                  <a:pt x="239560" y="3692749"/>
                  <a:pt x="599315" y="5528196"/>
                </a:cubicBezTo>
                <a:close/>
              </a:path>
              <a:path w="599315" h="5528196" fill="none" extrusionOk="0">
                <a:moveTo>
                  <a:pt x="599315" y="5528196"/>
                </a:moveTo>
                <a:cubicBezTo>
                  <a:pt x="429874" y="5532793"/>
                  <a:pt x="301373" y="5482919"/>
                  <a:pt x="299657" y="5421692"/>
                </a:cubicBezTo>
                <a:cubicBezTo>
                  <a:pt x="204062" y="4532386"/>
                  <a:pt x="286992" y="3763830"/>
                  <a:pt x="299658" y="2955460"/>
                </a:cubicBezTo>
                <a:cubicBezTo>
                  <a:pt x="293893" y="2896414"/>
                  <a:pt x="162649" y="2860742"/>
                  <a:pt x="0" y="2848956"/>
                </a:cubicBezTo>
                <a:cubicBezTo>
                  <a:pt x="161069" y="2848633"/>
                  <a:pt x="293733" y="2797634"/>
                  <a:pt x="299658" y="2742452"/>
                </a:cubicBezTo>
                <a:cubicBezTo>
                  <a:pt x="379162" y="1598691"/>
                  <a:pt x="196897" y="1287700"/>
                  <a:pt x="299658" y="106504"/>
                </a:cubicBezTo>
                <a:cubicBezTo>
                  <a:pt x="306259" y="41266"/>
                  <a:pt x="426467" y="-12973"/>
                  <a:pt x="599316" y="0"/>
                </a:cubicBezTo>
              </a:path>
              <a:path w="599315" h="5528196" fill="none" stroke="0" extrusionOk="0">
                <a:moveTo>
                  <a:pt x="599315" y="5528196"/>
                </a:moveTo>
                <a:cubicBezTo>
                  <a:pt x="435197" y="5527939"/>
                  <a:pt x="301011" y="5486343"/>
                  <a:pt x="299657" y="5421692"/>
                </a:cubicBezTo>
                <a:cubicBezTo>
                  <a:pt x="323356" y="4623158"/>
                  <a:pt x="259312" y="3847900"/>
                  <a:pt x="299658" y="2955460"/>
                </a:cubicBezTo>
                <a:cubicBezTo>
                  <a:pt x="276935" y="2894976"/>
                  <a:pt x="190617" y="2844738"/>
                  <a:pt x="0" y="2848956"/>
                </a:cubicBezTo>
                <a:cubicBezTo>
                  <a:pt x="164581" y="2841441"/>
                  <a:pt x="296750" y="2797531"/>
                  <a:pt x="299658" y="2742452"/>
                </a:cubicBezTo>
                <a:cubicBezTo>
                  <a:pt x="323759" y="1793550"/>
                  <a:pt x="207552" y="461502"/>
                  <a:pt x="299658" y="106504"/>
                </a:cubicBezTo>
                <a:cubicBezTo>
                  <a:pt x="316786" y="50933"/>
                  <a:pt x="417721" y="-18335"/>
                  <a:pt x="599316" y="0"/>
                </a:cubicBezTo>
              </a:path>
            </a:pathLst>
          </a:custGeom>
          <a:ln w="38100">
            <a:solidFill>
              <a:srgbClr val="C00000"/>
            </a:solidFill>
            <a:extLst>
              <a:ext uri="{C807C97D-BFC1-408E-A445-0C87EB9F89A2}">
                <ask:lineSketchStyleProps xmlns:ask="http://schemas.microsoft.com/office/drawing/2018/sketchyshapes" xmlns="" sd="657491308">
                  <a:prstGeom prst="leftBrace">
                    <a:avLst>
                      <a:gd name="adj1" fmla="val 17771"/>
                      <a:gd name="adj2" fmla="val 51535"/>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dirty="0"/>
          </a:p>
        </p:txBody>
      </p:sp>
      <p:sp>
        <p:nvSpPr>
          <p:cNvPr id="4" name="Pravokutnik: savinuti kut 3">
            <a:extLst>
              <a:ext uri="{FF2B5EF4-FFF2-40B4-BE49-F238E27FC236}">
                <a16:creationId xmlns:a16="http://schemas.microsoft.com/office/drawing/2014/main" xmlns="" id="{27924F81-A4AC-4306-945B-3C59D8028B2D}"/>
              </a:ext>
            </a:extLst>
          </p:cNvPr>
          <p:cNvSpPr/>
          <p:nvPr/>
        </p:nvSpPr>
        <p:spPr>
          <a:xfrm>
            <a:off x="149153" y="5853717"/>
            <a:ext cx="6278251" cy="811361"/>
          </a:xfrm>
          <a:custGeom>
            <a:avLst/>
            <a:gdLst>
              <a:gd name="connsiteX0" fmla="*/ 0 w 6278251"/>
              <a:gd name="connsiteY0" fmla="*/ 0 h 811361"/>
              <a:gd name="connsiteX1" fmla="*/ 507968 w 6278251"/>
              <a:gd name="connsiteY1" fmla="*/ 0 h 811361"/>
              <a:gd name="connsiteX2" fmla="*/ 953153 w 6278251"/>
              <a:gd name="connsiteY2" fmla="*/ 0 h 811361"/>
              <a:gd name="connsiteX3" fmla="*/ 1523903 w 6278251"/>
              <a:gd name="connsiteY3" fmla="*/ 0 h 811361"/>
              <a:gd name="connsiteX4" fmla="*/ 2031870 w 6278251"/>
              <a:gd name="connsiteY4" fmla="*/ 0 h 811361"/>
              <a:gd name="connsiteX5" fmla="*/ 2539838 w 6278251"/>
              <a:gd name="connsiteY5" fmla="*/ 0 h 811361"/>
              <a:gd name="connsiteX6" fmla="*/ 3047805 w 6278251"/>
              <a:gd name="connsiteY6" fmla="*/ 0 h 811361"/>
              <a:gd name="connsiteX7" fmla="*/ 3430208 w 6278251"/>
              <a:gd name="connsiteY7" fmla="*/ 0 h 811361"/>
              <a:gd name="connsiteX8" fmla="*/ 4063741 w 6278251"/>
              <a:gd name="connsiteY8" fmla="*/ 0 h 811361"/>
              <a:gd name="connsiteX9" fmla="*/ 4697273 w 6278251"/>
              <a:gd name="connsiteY9" fmla="*/ 0 h 811361"/>
              <a:gd name="connsiteX10" fmla="*/ 5079676 w 6278251"/>
              <a:gd name="connsiteY10" fmla="*/ 0 h 811361"/>
              <a:gd name="connsiteX11" fmla="*/ 5650426 w 6278251"/>
              <a:gd name="connsiteY11" fmla="*/ 0 h 811361"/>
              <a:gd name="connsiteX12" fmla="*/ 6278251 w 6278251"/>
              <a:gd name="connsiteY12" fmla="*/ 0 h 811361"/>
              <a:gd name="connsiteX13" fmla="*/ 6278251 w 6278251"/>
              <a:gd name="connsiteY13" fmla="*/ 344827 h 811361"/>
              <a:gd name="connsiteX14" fmla="*/ 6278251 w 6278251"/>
              <a:gd name="connsiteY14" fmla="*/ 676131 h 811361"/>
              <a:gd name="connsiteX15" fmla="*/ 6143021 w 6278251"/>
              <a:gd name="connsiteY15" fmla="*/ 811361 h 811361"/>
              <a:gd name="connsiteX16" fmla="*/ 5523134 w 6278251"/>
              <a:gd name="connsiteY16" fmla="*/ 811361 h 811361"/>
              <a:gd name="connsiteX17" fmla="*/ 5087538 w 6278251"/>
              <a:gd name="connsiteY17" fmla="*/ 811361 h 811361"/>
              <a:gd name="connsiteX18" fmla="*/ 4467652 w 6278251"/>
              <a:gd name="connsiteY18" fmla="*/ 811361 h 811361"/>
              <a:gd name="connsiteX19" fmla="*/ 4032056 w 6278251"/>
              <a:gd name="connsiteY19" fmla="*/ 811361 h 811361"/>
              <a:gd name="connsiteX20" fmla="*/ 3657890 w 6278251"/>
              <a:gd name="connsiteY20" fmla="*/ 811361 h 811361"/>
              <a:gd name="connsiteX21" fmla="*/ 3160864 w 6278251"/>
              <a:gd name="connsiteY21" fmla="*/ 811361 h 811361"/>
              <a:gd name="connsiteX22" fmla="*/ 2786698 w 6278251"/>
              <a:gd name="connsiteY22" fmla="*/ 811361 h 811361"/>
              <a:gd name="connsiteX23" fmla="*/ 2289671 w 6278251"/>
              <a:gd name="connsiteY23" fmla="*/ 811361 h 811361"/>
              <a:gd name="connsiteX24" fmla="*/ 1608355 w 6278251"/>
              <a:gd name="connsiteY24" fmla="*/ 811361 h 811361"/>
              <a:gd name="connsiteX25" fmla="*/ 1172759 w 6278251"/>
              <a:gd name="connsiteY25" fmla="*/ 811361 h 811361"/>
              <a:gd name="connsiteX26" fmla="*/ 491442 w 6278251"/>
              <a:gd name="connsiteY26" fmla="*/ 811361 h 811361"/>
              <a:gd name="connsiteX27" fmla="*/ 0 w 6278251"/>
              <a:gd name="connsiteY27" fmla="*/ 811361 h 811361"/>
              <a:gd name="connsiteX28" fmla="*/ 0 w 6278251"/>
              <a:gd name="connsiteY28" fmla="*/ 389453 h 811361"/>
              <a:gd name="connsiteX29" fmla="*/ 0 w 6278251"/>
              <a:gd name="connsiteY29" fmla="*/ 0 h 811361"/>
              <a:gd name="connsiteX0" fmla="*/ 6143021 w 6278251"/>
              <a:gd name="connsiteY0" fmla="*/ 811361 h 811361"/>
              <a:gd name="connsiteX1" fmla="*/ 6170067 w 6278251"/>
              <a:gd name="connsiteY1" fmla="*/ 703177 h 811361"/>
              <a:gd name="connsiteX2" fmla="*/ 6278251 w 6278251"/>
              <a:gd name="connsiteY2" fmla="*/ 676131 h 811361"/>
              <a:gd name="connsiteX3" fmla="*/ 6143021 w 6278251"/>
              <a:gd name="connsiteY3" fmla="*/ 811361 h 811361"/>
              <a:gd name="connsiteX0" fmla="*/ 6143021 w 6278251"/>
              <a:gd name="connsiteY0" fmla="*/ 811361 h 811361"/>
              <a:gd name="connsiteX1" fmla="*/ 6170067 w 6278251"/>
              <a:gd name="connsiteY1" fmla="*/ 703177 h 811361"/>
              <a:gd name="connsiteX2" fmla="*/ 6278251 w 6278251"/>
              <a:gd name="connsiteY2" fmla="*/ 676131 h 811361"/>
              <a:gd name="connsiteX3" fmla="*/ 6143021 w 6278251"/>
              <a:gd name="connsiteY3" fmla="*/ 811361 h 811361"/>
              <a:gd name="connsiteX4" fmla="*/ 5523134 w 6278251"/>
              <a:gd name="connsiteY4" fmla="*/ 811361 h 811361"/>
              <a:gd name="connsiteX5" fmla="*/ 5087538 w 6278251"/>
              <a:gd name="connsiteY5" fmla="*/ 811361 h 811361"/>
              <a:gd name="connsiteX6" fmla="*/ 4713372 w 6278251"/>
              <a:gd name="connsiteY6" fmla="*/ 811361 h 811361"/>
              <a:gd name="connsiteX7" fmla="*/ 4093486 w 6278251"/>
              <a:gd name="connsiteY7" fmla="*/ 811361 h 811361"/>
              <a:gd name="connsiteX8" fmla="*/ 3412169 w 6278251"/>
              <a:gd name="connsiteY8" fmla="*/ 811361 h 811361"/>
              <a:gd name="connsiteX9" fmla="*/ 2915143 w 6278251"/>
              <a:gd name="connsiteY9" fmla="*/ 811361 h 811361"/>
              <a:gd name="connsiteX10" fmla="*/ 2540977 w 6278251"/>
              <a:gd name="connsiteY10" fmla="*/ 811361 h 811361"/>
              <a:gd name="connsiteX11" fmla="*/ 1859660 w 6278251"/>
              <a:gd name="connsiteY11" fmla="*/ 811361 h 811361"/>
              <a:gd name="connsiteX12" fmla="*/ 1485494 w 6278251"/>
              <a:gd name="connsiteY12" fmla="*/ 811361 h 811361"/>
              <a:gd name="connsiteX13" fmla="*/ 804177 w 6278251"/>
              <a:gd name="connsiteY13" fmla="*/ 811361 h 811361"/>
              <a:gd name="connsiteX14" fmla="*/ 0 w 6278251"/>
              <a:gd name="connsiteY14" fmla="*/ 811361 h 811361"/>
              <a:gd name="connsiteX15" fmla="*/ 0 w 6278251"/>
              <a:gd name="connsiteY15" fmla="*/ 413794 h 811361"/>
              <a:gd name="connsiteX16" fmla="*/ 0 w 6278251"/>
              <a:gd name="connsiteY16" fmla="*/ 0 h 811361"/>
              <a:gd name="connsiteX17" fmla="*/ 445185 w 6278251"/>
              <a:gd name="connsiteY17" fmla="*/ 0 h 811361"/>
              <a:gd name="connsiteX18" fmla="*/ 1078718 w 6278251"/>
              <a:gd name="connsiteY18" fmla="*/ 0 h 811361"/>
              <a:gd name="connsiteX19" fmla="*/ 1523903 w 6278251"/>
              <a:gd name="connsiteY19" fmla="*/ 0 h 811361"/>
              <a:gd name="connsiteX20" fmla="*/ 1906305 w 6278251"/>
              <a:gd name="connsiteY20" fmla="*/ 0 h 811361"/>
              <a:gd name="connsiteX21" fmla="*/ 2539838 w 6278251"/>
              <a:gd name="connsiteY21" fmla="*/ 0 h 811361"/>
              <a:gd name="connsiteX22" fmla="*/ 3110588 w 6278251"/>
              <a:gd name="connsiteY22" fmla="*/ 0 h 811361"/>
              <a:gd name="connsiteX23" fmla="*/ 3555773 w 6278251"/>
              <a:gd name="connsiteY23" fmla="*/ 0 h 811361"/>
              <a:gd name="connsiteX24" fmla="*/ 4000958 w 6278251"/>
              <a:gd name="connsiteY24" fmla="*/ 0 h 811361"/>
              <a:gd name="connsiteX25" fmla="*/ 4697273 w 6278251"/>
              <a:gd name="connsiteY25" fmla="*/ 0 h 811361"/>
              <a:gd name="connsiteX26" fmla="*/ 5205241 w 6278251"/>
              <a:gd name="connsiteY26" fmla="*/ 0 h 811361"/>
              <a:gd name="connsiteX27" fmla="*/ 5775991 w 6278251"/>
              <a:gd name="connsiteY27" fmla="*/ 0 h 811361"/>
              <a:gd name="connsiteX28" fmla="*/ 6278251 w 6278251"/>
              <a:gd name="connsiteY28" fmla="*/ 0 h 811361"/>
              <a:gd name="connsiteX29" fmla="*/ 6278251 w 6278251"/>
              <a:gd name="connsiteY29" fmla="*/ 317782 h 811361"/>
              <a:gd name="connsiteX30" fmla="*/ 6278251 w 6278251"/>
              <a:gd name="connsiteY30" fmla="*/ 676131 h 81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278251" h="811361" stroke="0" extrusionOk="0">
                <a:moveTo>
                  <a:pt x="0" y="0"/>
                </a:moveTo>
                <a:cubicBezTo>
                  <a:pt x="239099" y="-26414"/>
                  <a:pt x="356807" y="13852"/>
                  <a:pt x="507968" y="0"/>
                </a:cubicBezTo>
                <a:cubicBezTo>
                  <a:pt x="659129" y="-13852"/>
                  <a:pt x="797609" y="7476"/>
                  <a:pt x="953153" y="0"/>
                </a:cubicBezTo>
                <a:cubicBezTo>
                  <a:pt x="1108698" y="-7476"/>
                  <a:pt x="1263100" y="32157"/>
                  <a:pt x="1523903" y="0"/>
                </a:cubicBezTo>
                <a:cubicBezTo>
                  <a:pt x="1784706" y="-32157"/>
                  <a:pt x="1878701" y="13243"/>
                  <a:pt x="2031870" y="0"/>
                </a:cubicBezTo>
                <a:cubicBezTo>
                  <a:pt x="2185039" y="-13243"/>
                  <a:pt x="2296646" y="38686"/>
                  <a:pt x="2539838" y="0"/>
                </a:cubicBezTo>
                <a:cubicBezTo>
                  <a:pt x="2783030" y="-38686"/>
                  <a:pt x="2913708" y="36623"/>
                  <a:pt x="3047805" y="0"/>
                </a:cubicBezTo>
                <a:cubicBezTo>
                  <a:pt x="3181902" y="-36623"/>
                  <a:pt x="3268217" y="4050"/>
                  <a:pt x="3430208" y="0"/>
                </a:cubicBezTo>
                <a:cubicBezTo>
                  <a:pt x="3592199" y="-4050"/>
                  <a:pt x="3884333" y="38683"/>
                  <a:pt x="4063741" y="0"/>
                </a:cubicBezTo>
                <a:cubicBezTo>
                  <a:pt x="4243149" y="-38683"/>
                  <a:pt x="4446285" y="74509"/>
                  <a:pt x="4697273" y="0"/>
                </a:cubicBezTo>
                <a:cubicBezTo>
                  <a:pt x="4948261" y="-74509"/>
                  <a:pt x="4926990" y="45080"/>
                  <a:pt x="5079676" y="0"/>
                </a:cubicBezTo>
                <a:cubicBezTo>
                  <a:pt x="5232362" y="-45080"/>
                  <a:pt x="5520588" y="57011"/>
                  <a:pt x="5650426" y="0"/>
                </a:cubicBezTo>
                <a:cubicBezTo>
                  <a:pt x="5780264" y="-57011"/>
                  <a:pt x="6130493" y="9055"/>
                  <a:pt x="6278251" y="0"/>
                </a:cubicBezTo>
                <a:cubicBezTo>
                  <a:pt x="6319612" y="126167"/>
                  <a:pt x="6268711" y="206070"/>
                  <a:pt x="6278251" y="344827"/>
                </a:cubicBezTo>
                <a:cubicBezTo>
                  <a:pt x="6287791" y="483584"/>
                  <a:pt x="6258904" y="542231"/>
                  <a:pt x="6278251" y="676131"/>
                </a:cubicBezTo>
                <a:cubicBezTo>
                  <a:pt x="6240579" y="713852"/>
                  <a:pt x="6185849" y="757919"/>
                  <a:pt x="6143021" y="811361"/>
                </a:cubicBezTo>
                <a:cubicBezTo>
                  <a:pt x="5981925" y="841003"/>
                  <a:pt x="5761895" y="737695"/>
                  <a:pt x="5523134" y="811361"/>
                </a:cubicBezTo>
                <a:cubicBezTo>
                  <a:pt x="5284373" y="885027"/>
                  <a:pt x="5195233" y="798475"/>
                  <a:pt x="5087538" y="811361"/>
                </a:cubicBezTo>
                <a:cubicBezTo>
                  <a:pt x="4979843" y="824247"/>
                  <a:pt x="4647813" y="783106"/>
                  <a:pt x="4467652" y="811361"/>
                </a:cubicBezTo>
                <a:cubicBezTo>
                  <a:pt x="4287491" y="839616"/>
                  <a:pt x="4165257" y="799762"/>
                  <a:pt x="4032056" y="811361"/>
                </a:cubicBezTo>
                <a:cubicBezTo>
                  <a:pt x="3898855" y="822960"/>
                  <a:pt x="3766900" y="778685"/>
                  <a:pt x="3657890" y="811361"/>
                </a:cubicBezTo>
                <a:cubicBezTo>
                  <a:pt x="3548880" y="844037"/>
                  <a:pt x="3398608" y="802007"/>
                  <a:pt x="3160864" y="811361"/>
                </a:cubicBezTo>
                <a:cubicBezTo>
                  <a:pt x="2923120" y="820715"/>
                  <a:pt x="2915500" y="766619"/>
                  <a:pt x="2786698" y="811361"/>
                </a:cubicBezTo>
                <a:cubicBezTo>
                  <a:pt x="2657896" y="856103"/>
                  <a:pt x="2521323" y="785504"/>
                  <a:pt x="2289671" y="811361"/>
                </a:cubicBezTo>
                <a:cubicBezTo>
                  <a:pt x="2058019" y="837218"/>
                  <a:pt x="1832785" y="766202"/>
                  <a:pt x="1608355" y="811361"/>
                </a:cubicBezTo>
                <a:cubicBezTo>
                  <a:pt x="1383925" y="856520"/>
                  <a:pt x="1390134" y="759790"/>
                  <a:pt x="1172759" y="811361"/>
                </a:cubicBezTo>
                <a:cubicBezTo>
                  <a:pt x="955384" y="862932"/>
                  <a:pt x="718892" y="744077"/>
                  <a:pt x="491442" y="811361"/>
                </a:cubicBezTo>
                <a:cubicBezTo>
                  <a:pt x="263992" y="878645"/>
                  <a:pt x="203426" y="775925"/>
                  <a:pt x="0" y="811361"/>
                </a:cubicBezTo>
                <a:cubicBezTo>
                  <a:pt x="-18326" y="715424"/>
                  <a:pt x="38499" y="476883"/>
                  <a:pt x="0" y="389453"/>
                </a:cubicBezTo>
                <a:cubicBezTo>
                  <a:pt x="-38499" y="302023"/>
                  <a:pt x="7387" y="155014"/>
                  <a:pt x="0" y="0"/>
                </a:cubicBezTo>
                <a:close/>
              </a:path>
              <a:path w="6278251" h="811361" fill="darkenLess" stroke="0" extrusionOk="0">
                <a:moveTo>
                  <a:pt x="6143021" y="811361"/>
                </a:moveTo>
                <a:cubicBezTo>
                  <a:pt x="6143041" y="770915"/>
                  <a:pt x="6164123" y="748157"/>
                  <a:pt x="6170067" y="703177"/>
                </a:cubicBezTo>
                <a:cubicBezTo>
                  <a:pt x="6217830" y="681828"/>
                  <a:pt x="6226374" y="693320"/>
                  <a:pt x="6278251" y="676131"/>
                </a:cubicBezTo>
                <a:cubicBezTo>
                  <a:pt x="6241100" y="737332"/>
                  <a:pt x="6161386" y="773546"/>
                  <a:pt x="6143021" y="811361"/>
                </a:cubicBezTo>
                <a:close/>
              </a:path>
              <a:path w="6278251" h="811361" fill="none" extrusionOk="0">
                <a:moveTo>
                  <a:pt x="6143021" y="811361"/>
                </a:moveTo>
                <a:cubicBezTo>
                  <a:pt x="6149847" y="757677"/>
                  <a:pt x="6167971" y="731482"/>
                  <a:pt x="6170067" y="703177"/>
                </a:cubicBezTo>
                <a:cubicBezTo>
                  <a:pt x="6194235" y="690239"/>
                  <a:pt x="6244339" y="694223"/>
                  <a:pt x="6278251" y="676131"/>
                </a:cubicBezTo>
                <a:cubicBezTo>
                  <a:pt x="6237074" y="724564"/>
                  <a:pt x="6185244" y="762256"/>
                  <a:pt x="6143021" y="811361"/>
                </a:cubicBezTo>
                <a:cubicBezTo>
                  <a:pt x="5875959" y="834069"/>
                  <a:pt x="5812348" y="796472"/>
                  <a:pt x="5523134" y="811361"/>
                </a:cubicBezTo>
                <a:cubicBezTo>
                  <a:pt x="5233920" y="826250"/>
                  <a:pt x="5267823" y="774856"/>
                  <a:pt x="5087538" y="811361"/>
                </a:cubicBezTo>
                <a:cubicBezTo>
                  <a:pt x="4907253" y="847866"/>
                  <a:pt x="4891598" y="767429"/>
                  <a:pt x="4713372" y="811361"/>
                </a:cubicBezTo>
                <a:cubicBezTo>
                  <a:pt x="4535146" y="855293"/>
                  <a:pt x="4262240" y="772780"/>
                  <a:pt x="4093486" y="811361"/>
                </a:cubicBezTo>
                <a:cubicBezTo>
                  <a:pt x="3924732" y="849942"/>
                  <a:pt x="3683293" y="800267"/>
                  <a:pt x="3412169" y="811361"/>
                </a:cubicBezTo>
                <a:cubicBezTo>
                  <a:pt x="3141045" y="822455"/>
                  <a:pt x="3087736" y="801546"/>
                  <a:pt x="2915143" y="811361"/>
                </a:cubicBezTo>
                <a:cubicBezTo>
                  <a:pt x="2742550" y="821176"/>
                  <a:pt x="2680418" y="800766"/>
                  <a:pt x="2540977" y="811361"/>
                </a:cubicBezTo>
                <a:cubicBezTo>
                  <a:pt x="2401536" y="821956"/>
                  <a:pt x="2091293" y="804253"/>
                  <a:pt x="1859660" y="811361"/>
                </a:cubicBezTo>
                <a:cubicBezTo>
                  <a:pt x="1628027" y="818469"/>
                  <a:pt x="1639439" y="772283"/>
                  <a:pt x="1485494" y="811361"/>
                </a:cubicBezTo>
                <a:cubicBezTo>
                  <a:pt x="1331549" y="850439"/>
                  <a:pt x="1062231" y="729793"/>
                  <a:pt x="804177" y="811361"/>
                </a:cubicBezTo>
                <a:cubicBezTo>
                  <a:pt x="546123" y="892929"/>
                  <a:pt x="261401" y="802865"/>
                  <a:pt x="0" y="811361"/>
                </a:cubicBezTo>
                <a:cubicBezTo>
                  <a:pt x="-12238" y="699012"/>
                  <a:pt x="6113" y="580420"/>
                  <a:pt x="0" y="413794"/>
                </a:cubicBezTo>
                <a:cubicBezTo>
                  <a:pt x="-6113" y="247168"/>
                  <a:pt x="11399" y="122230"/>
                  <a:pt x="0" y="0"/>
                </a:cubicBezTo>
                <a:cubicBezTo>
                  <a:pt x="164199" y="-46548"/>
                  <a:pt x="297138" y="53196"/>
                  <a:pt x="445185" y="0"/>
                </a:cubicBezTo>
                <a:cubicBezTo>
                  <a:pt x="593233" y="-53196"/>
                  <a:pt x="861120" y="46924"/>
                  <a:pt x="1078718" y="0"/>
                </a:cubicBezTo>
                <a:cubicBezTo>
                  <a:pt x="1296316" y="-46924"/>
                  <a:pt x="1350011" y="26072"/>
                  <a:pt x="1523903" y="0"/>
                </a:cubicBezTo>
                <a:cubicBezTo>
                  <a:pt x="1697795" y="-26072"/>
                  <a:pt x="1762211" y="29784"/>
                  <a:pt x="1906305" y="0"/>
                </a:cubicBezTo>
                <a:cubicBezTo>
                  <a:pt x="2050399" y="-29784"/>
                  <a:pt x="2398837" y="46552"/>
                  <a:pt x="2539838" y="0"/>
                </a:cubicBezTo>
                <a:cubicBezTo>
                  <a:pt x="2680839" y="-46552"/>
                  <a:pt x="2831921" y="44510"/>
                  <a:pt x="3110588" y="0"/>
                </a:cubicBezTo>
                <a:cubicBezTo>
                  <a:pt x="3389255" y="-44510"/>
                  <a:pt x="3370865" y="24436"/>
                  <a:pt x="3555773" y="0"/>
                </a:cubicBezTo>
                <a:cubicBezTo>
                  <a:pt x="3740682" y="-24436"/>
                  <a:pt x="3813451" y="37378"/>
                  <a:pt x="4000958" y="0"/>
                </a:cubicBezTo>
                <a:cubicBezTo>
                  <a:pt x="4188466" y="-37378"/>
                  <a:pt x="4495610" y="73091"/>
                  <a:pt x="4697273" y="0"/>
                </a:cubicBezTo>
                <a:cubicBezTo>
                  <a:pt x="4898937" y="-73091"/>
                  <a:pt x="5059255" y="50621"/>
                  <a:pt x="5205241" y="0"/>
                </a:cubicBezTo>
                <a:cubicBezTo>
                  <a:pt x="5351227" y="-50621"/>
                  <a:pt x="5628127" y="1737"/>
                  <a:pt x="5775991" y="0"/>
                </a:cubicBezTo>
                <a:cubicBezTo>
                  <a:pt x="5923855" y="-1737"/>
                  <a:pt x="6126314" y="55005"/>
                  <a:pt x="6278251" y="0"/>
                </a:cubicBezTo>
                <a:cubicBezTo>
                  <a:pt x="6315181" y="121690"/>
                  <a:pt x="6244373" y="242119"/>
                  <a:pt x="6278251" y="317782"/>
                </a:cubicBezTo>
                <a:cubicBezTo>
                  <a:pt x="6312129" y="393445"/>
                  <a:pt x="6244931" y="561096"/>
                  <a:pt x="6278251" y="676131"/>
                </a:cubicBezTo>
              </a:path>
              <a:path w="6278251" h="811361" fill="none" stroke="0" extrusionOk="0">
                <a:moveTo>
                  <a:pt x="6143021" y="811361"/>
                </a:moveTo>
                <a:cubicBezTo>
                  <a:pt x="6153504" y="768868"/>
                  <a:pt x="6166202" y="748352"/>
                  <a:pt x="6170067" y="703177"/>
                </a:cubicBezTo>
                <a:cubicBezTo>
                  <a:pt x="6208693" y="690415"/>
                  <a:pt x="6257590" y="688073"/>
                  <a:pt x="6278251" y="676131"/>
                </a:cubicBezTo>
                <a:cubicBezTo>
                  <a:pt x="6235840" y="735334"/>
                  <a:pt x="6167257" y="776925"/>
                  <a:pt x="6143021" y="811361"/>
                </a:cubicBezTo>
                <a:cubicBezTo>
                  <a:pt x="5996488" y="848986"/>
                  <a:pt x="5799245" y="806719"/>
                  <a:pt x="5584565" y="811361"/>
                </a:cubicBezTo>
                <a:cubicBezTo>
                  <a:pt x="5369885" y="816003"/>
                  <a:pt x="5190304" y="786037"/>
                  <a:pt x="5087538" y="811361"/>
                </a:cubicBezTo>
                <a:cubicBezTo>
                  <a:pt x="4984772" y="836685"/>
                  <a:pt x="4688150" y="800965"/>
                  <a:pt x="4467652" y="811361"/>
                </a:cubicBezTo>
                <a:cubicBezTo>
                  <a:pt x="4247154" y="821757"/>
                  <a:pt x="4236090" y="788634"/>
                  <a:pt x="4093486" y="811361"/>
                </a:cubicBezTo>
                <a:cubicBezTo>
                  <a:pt x="3950882" y="834088"/>
                  <a:pt x="3641585" y="796192"/>
                  <a:pt x="3473599" y="811361"/>
                </a:cubicBezTo>
                <a:cubicBezTo>
                  <a:pt x="3305613" y="826530"/>
                  <a:pt x="3246089" y="807845"/>
                  <a:pt x="3038003" y="811361"/>
                </a:cubicBezTo>
                <a:cubicBezTo>
                  <a:pt x="2829917" y="814877"/>
                  <a:pt x="2650678" y="801327"/>
                  <a:pt x="2418116" y="811361"/>
                </a:cubicBezTo>
                <a:cubicBezTo>
                  <a:pt x="2185554" y="821395"/>
                  <a:pt x="2181185" y="798111"/>
                  <a:pt x="2043951" y="811361"/>
                </a:cubicBezTo>
                <a:cubicBezTo>
                  <a:pt x="1906718" y="824611"/>
                  <a:pt x="1705901" y="799366"/>
                  <a:pt x="1424064" y="811361"/>
                </a:cubicBezTo>
                <a:cubicBezTo>
                  <a:pt x="1142227" y="823356"/>
                  <a:pt x="1110751" y="807868"/>
                  <a:pt x="865608" y="811361"/>
                </a:cubicBezTo>
                <a:cubicBezTo>
                  <a:pt x="620465" y="814854"/>
                  <a:pt x="343706" y="762623"/>
                  <a:pt x="0" y="811361"/>
                </a:cubicBezTo>
                <a:cubicBezTo>
                  <a:pt x="-44729" y="722452"/>
                  <a:pt x="21366" y="510910"/>
                  <a:pt x="0" y="397567"/>
                </a:cubicBezTo>
                <a:cubicBezTo>
                  <a:pt x="-21366" y="284224"/>
                  <a:pt x="33800" y="113090"/>
                  <a:pt x="0" y="0"/>
                </a:cubicBezTo>
                <a:cubicBezTo>
                  <a:pt x="212653" y="-31966"/>
                  <a:pt x="335319" y="57680"/>
                  <a:pt x="570750" y="0"/>
                </a:cubicBezTo>
                <a:cubicBezTo>
                  <a:pt x="806181" y="-57680"/>
                  <a:pt x="812785" y="30381"/>
                  <a:pt x="953153" y="0"/>
                </a:cubicBezTo>
                <a:cubicBezTo>
                  <a:pt x="1093521" y="-30381"/>
                  <a:pt x="1291708" y="46764"/>
                  <a:pt x="1461120" y="0"/>
                </a:cubicBezTo>
                <a:cubicBezTo>
                  <a:pt x="1630532" y="-46764"/>
                  <a:pt x="1827116" y="14614"/>
                  <a:pt x="2031870" y="0"/>
                </a:cubicBezTo>
                <a:cubicBezTo>
                  <a:pt x="2236624" y="-14614"/>
                  <a:pt x="2289195" y="14752"/>
                  <a:pt x="2414273" y="0"/>
                </a:cubicBezTo>
                <a:cubicBezTo>
                  <a:pt x="2539351" y="-14752"/>
                  <a:pt x="2860304" y="58406"/>
                  <a:pt x="3047805" y="0"/>
                </a:cubicBezTo>
                <a:cubicBezTo>
                  <a:pt x="3235306" y="-58406"/>
                  <a:pt x="3350464" y="56087"/>
                  <a:pt x="3618556" y="0"/>
                </a:cubicBezTo>
                <a:cubicBezTo>
                  <a:pt x="3886648" y="-56087"/>
                  <a:pt x="4057856" y="10327"/>
                  <a:pt x="4252088" y="0"/>
                </a:cubicBezTo>
                <a:cubicBezTo>
                  <a:pt x="4446320" y="-10327"/>
                  <a:pt x="4552464" y="21553"/>
                  <a:pt x="4634491" y="0"/>
                </a:cubicBezTo>
                <a:cubicBezTo>
                  <a:pt x="4716518" y="-21553"/>
                  <a:pt x="4978071" y="21186"/>
                  <a:pt x="5205241" y="0"/>
                </a:cubicBezTo>
                <a:cubicBezTo>
                  <a:pt x="5432411" y="-21186"/>
                  <a:pt x="5477339" y="39675"/>
                  <a:pt x="5650426" y="0"/>
                </a:cubicBezTo>
                <a:cubicBezTo>
                  <a:pt x="5823514" y="-39675"/>
                  <a:pt x="6105279" y="69894"/>
                  <a:pt x="6278251" y="0"/>
                </a:cubicBezTo>
                <a:cubicBezTo>
                  <a:pt x="6311129" y="73173"/>
                  <a:pt x="6261729" y="185581"/>
                  <a:pt x="6278251" y="324543"/>
                </a:cubicBezTo>
                <a:cubicBezTo>
                  <a:pt x="6294773" y="463505"/>
                  <a:pt x="6251978" y="522790"/>
                  <a:pt x="6278251" y="676131"/>
                </a:cubicBezTo>
              </a:path>
            </a:pathLst>
          </a:custGeom>
          <a:solidFill>
            <a:srgbClr val="F85E5A"/>
          </a:solidFill>
          <a:ln>
            <a:solidFill>
              <a:srgbClr val="C00000"/>
            </a:solidFill>
            <a:extLst>
              <a:ext uri="{C807C97D-BFC1-408E-A445-0C87EB9F89A2}">
                <ask:lineSketchStyleProps xmlns:ask="http://schemas.microsoft.com/office/drawing/2018/sketchyshapes" xmlns="" sd="2696788422">
                  <a:prstGeom prst="foldedCorner">
                    <a:avLst/>
                  </a:prstGeom>
                  <ask:type>
                    <ask:lineSketchScribble/>
                  </ask:type>
                </ask:lineSketchStyleProps>
              </a:ext>
            </a:extLs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a:t>
            </a:r>
          </a:p>
        </p:txBody>
      </p:sp>
    </p:spTree>
    <p:extLst>
      <p:ext uri="{BB962C8B-B14F-4D97-AF65-F5344CB8AC3E}">
        <p14:creationId xmlns:p14="http://schemas.microsoft.com/office/powerpoint/2010/main" xmlns="" val="3406428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vitak: vodoravno 3">
            <a:extLst>
              <a:ext uri="{FF2B5EF4-FFF2-40B4-BE49-F238E27FC236}">
                <a16:creationId xmlns:a16="http://schemas.microsoft.com/office/drawing/2014/main" xmlns="" id="{121AE4E5-7571-4792-A01C-A8AB46B4A4F5}"/>
              </a:ext>
            </a:extLst>
          </p:cNvPr>
          <p:cNvSpPr/>
          <p:nvPr/>
        </p:nvSpPr>
        <p:spPr>
          <a:xfrm>
            <a:off x="0" y="1168923"/>
            <a:ext cx="8352149" cy="5689077"/>
          </a:xfrm>
          <a:custGeom>
            <a:avLst/>
            <a:gdLst>
              <a:gd name="connsiteX0" fmla="*/ 8352149 w 8352149"/>
              <a:gd name="connsiteY0" fmla="*/ 167771 h 5689077"/>
              <a:gd name="connsiteX1" fmla="*/ 8184378 w 8352149"/>
              <a:gd name="connsiteY1" fmla="*/ 335542 h 5689077"/>
              <a:gd name="connsiteX2" fmla="*/ 8184378 w 8352149"/>
              <a:gd name="connsiteY2" fmla="*/ 167771 h 5689077"/>
              <a:gd name="connsiteX3" fmla="*/ 8100493 w 8352149"/>
              <a:gd name="connsiteY3" fmla="*/ 251656 h 5689077"/>
              <a:gd name="connsiteX4" fmla="*/ 8016608 w 8352149"/>
              <a:gd name="connsiteY4" fmla="*/ 167771 h 5689077"/>
              <a:gd name="connsiteX5" fmla="*/ 8016607 w 8352149"/>
              <a:gd name="connsiteY5" fmla="*/ 335542 h 5689077"/>
              <a:gd name="connsiteX6" fmla="*/ 7691441 w 8352149"/>
              <a:gd name="connsiteY6" fmla="*/ 335542 h 5689077"/>
              <a:gd name="connsiteX7" fmla="*/ 7209298 w 8352149"/>
              <a:gd name="connsiteY7" fmla="*/ 335542 h 5689077"/>
              <a:gd name="connsiteX8" fmla="*/ 6648667 w 8352149"/>
              <a:gd name="connsiteY8" fmla="*/ 335542 h 5689077"/>
              <a:gd name="connsiteX9" fmla="*/ 6088036 w 8352149"/>
              <a:gd name="connsiteY9" fmla="*/ 335542 h 5689077"/>
              <a:gd name="connsiteX10" fmla="*/ 5370428 w 8352149"/>
              <a:gd name="connsiteY10" fmla="*/ 335542 h 5689077"/>
              <a:gd name="connsiteX11" fmla="*/ 5045262 w 8352149"/>
              <a:gd name="connsiteY11" fmla="*/ 335542 h 5689077"/>
              <a:gd name="connsiteX12" fmla="*/ 4720096 w 8352149"/>
              <a:gd name="connsiteY12" fmla="*/ 335542 h 5689077"/>
              <a:gd name="connsiteX13" fmla="*/ 4316441 w 8352149"/>
              <a:gd name="connsiteY13" fmla="*/ 335542 h 5689077"/>
              <a:gd name="connsiteX14" fmla="*/ 3912787 w 8352149"/>
              <a:gd name="connsiteY14" fmla="*/ 335542 h 5689077"/>
              <a:gd name="connsiteX15" fmla="*/ 3352156 w 8352149"/>
              <a:gd name="connsiteY15" fmla="*/ 335542 h 5689077"/>
              <a:gd name="connsiteX16" fmla="*/ 2634548 w 8352149"/>
              <a:gd name="connsiteY16" fmla="*/ 335542 h 5689077"/>
              <a:gd name="connsiteX17" fmla="*/ 2309382 w 8352149"/>
              <a:gd name="connsiteY17" fmla="*/ 335542 h 5689077"/>
              <a:gd name="connsiteX18" fmla="*/ 1748751 w 8352149"/>
              <a:gd name="connsiteY18" fmla="*/ 335542 h 5689077"/>
              <a:gd name="connsiteX19" fmla="*/ 1031143 w 8352149"/>
              <a:gd name="connsiteY19" fmla="*/ 335542 h 5689077"/>
              <a:gd name="connsiteX20" fmla="*/ 167771 w 8352149"/>
              <a:gd name="connsiteY20" fmla="*/ 335542 h 5689077"/>
              <a:gd name="connsiteX21" fmla="*/ 0 w 8352149"/>
              <a:gd name="connsiteY21" fmla="*/ 503313 h 5689077"/>
              <a:gd name="connsiteX22" fmla="*/ 0 w 8352149"/>
              <a:gd name="connsiteY22" fmla="*/ 1161228 h 5689077"/>
              <a:gd name="connsiteX23" fmla="*/ 0 w 8352149"/>
              <a:gd name="connsiteY23" fmla="*/ 1618423 h 5689077"/>
              <a:gd name="connsiteX24" fmla="*/ 0 w 8352149"/>
              <a:gd name="connsiteY24" fmla="*/ 2125797 h 5689077"/>
              <a:gd name="connsiteX25" fmla="*/ 0 w 8352149"/>
              <a:gd name="connsiteY25" fmla="*/ 2633172 h 5689077"/>
              <a:gd name="connsiteX26" fmla="*/ 0 w 8352149"/>
              <a:gd name="connsiteY26" fmla="*/ 3291087 h 5689077"/>
              <a:gd name="connsiteX27" fmla="*/ 0 w 8352149"/>
              <a:gd name="connsiteY27" fmla="*/ 3748282 h 5689077"/>
              <a:gd name="connsiteX28" fmla="*/ 0 w 8352149"/>
              <a:gd name="connsiteY28" fmla="*/ 4155297 h 5689077"/>
              <a:gd name="connsiteX29" fmla="*/ 0 w 8352149"/>
              <a:gd name="connsiteY29" fmla="*/ 4712852 h 5689077"/>
              <a:gd name="connsiteX30" fmla="*/ 0 w 8352149"/>
              <a:gd name="connsiteY30" fmla="*/ 5521306 h 5689077"/>
              <a:gd name="connsiteX31" fmla="*/ 167771 w 8352149"/>
              <a:gd name="connsiteY31" fmla="*/ 5689077 h 5689077"/>
              <a:gd name="connsiteX32" fmla="*/ 335542 w 8352149"/>
              <a:gd name="connsiteY32" fmla="*/ 5521306 h 5689077"/>
              <a:gd name="connsiteX33" fmla="*/ 335542 w 8352149"/>
              <a:gd name="connsiteY33" fmla="*/ 5353535 h 5689077"/>
              <a:gd name="connsiteX34" fmla="*/ 660708 w 8352149"/>
              <a:gd name="connsiteY34" fmla="*/ 5353535 h 5689077"/>
              <a:gd name="connsiteX35" fmla="*/ 1064362 w 8352149"/>
              <a:gd name="connsiteY35" fmla="*/ 5353535 h 5689077"/>
              <a:gd name="connsiteX36" fmla="*/ 1781970 w 8352149"/>
              <a:gd name="connsiteY36" fmla="*/ 5353535 h 5689077"/>
              <a:gd name="connsiteX37" fmla="*/ 2264113 w 8352149"/>
              <a:gd name="connsiteY37" fmla="*/ 5353535 h 5689077"/>
              <a:gd name="connsiteX38" fmla="*/ 2981721 w 8352149"/>
              <a:gd name="connsiteY38" fmla="*/ 5353535 h 5689077"/>
              <a:gd name="connsiteX39" fmla="*/ 3699329 w 8352149"/>
              <a:gd name="connsiteY39" fmla="*/ 5353535 h 5689077"/>
              <a:gd name="connsiteX40" fmla="*/ 4338448 w 8352149"/>
              <a:gd name="connsiteY40" fmla="*/ 5353535 h 5689077"/>
              <a:gd name="connsiteX41" fmla="*/ 4977568 w 8352149"/>
              <a:gd name="connsiteY41" fmla="*/ 5353535 h 5689077"/>
              <a:gd name="connsiteX42" fmla="*/ 5695176 w 8352149"/>
              <a:gd name="connsiteY42" fmla="*/ 5353535 h 5689077"/>
              <a:gd name="connsiteX43" fmla="*/ 6098830 w 8352149"/>
              <a:gd name="connsiteY43" fmla="*/ 5353535 h 5689077"/>
              <a:gd name="connsiteX44" fmla="*/ 6423996 w 8352149"/>
              <a:gd name="connsiteY44" fmla="*/ 5353535 h 5689077"/>
              <a:gd name="connsiteX45" fmla="*/ 7063116 w 8352149"/>
              <a:gd name="connsiteY45" fmla="*/ 5353535 h 5689077"/>
              <a:gd name="connsiteX46" fmla="*/ 7702235 w 8352149"/>
              <a:gd name="connsiteY46" fmla="*/ 5353535 h 5689077"/>
              <a:gd name="connsiteX47" fmla="*/ 8184378 w 8352149"/>
              <a:gd name="connsiteY47" fmla="*/ 5353535 h 5689077"/>
              <a:gd name="connsiteX48" fmla="*/ 8352149 w 8352149"/>
              <a:gd name="connsiteY48" fmla="*/ 5185764 h 5689077"/>
              <a:gd name="connsiteX49" fmla="*/ 8352149 w 8352149"/>
              <a:gd name="connsiteY49" fmla="*/ 4628209 h 5689077"/>
              <a:gd name="connsiteX50" fmla="*/ 8352149 w 8352149"/>
              <a:gd name="connsiteY50" fmla="*/ 4221194 h 5689077"/>
              <a:gd name="connsiteX51" fmla="*/ 8352149 w 8352149"/>
              <a:gd name="connsiteY51" fmla="*/ 3613460 h 5689077"/>
              <a:gd name="connsiteX52" fmla="*/ 8352149 w 8352149"/>
              <a:gd name="connsiteY52" fmla="*/ 3005725 h 5689077"/>
              <a:gd name="connsiteX53" fmla="*/ 8352149 w 8352149"/>
              <a:gd name="connsiteY53" fmla="*/ 2548530 h 5689077"/>
              <a:gd name="connsiteX54" fmla="*/ 8352149 w 8352149"/>
              <a:gd name="connsiteY54" fmla="*/ 2091335 h 5689077"/>
              <a:gd name="connsiteX55" fmla="*/ 8352149 w 8352149"/>
              <a:gd name="connsiteY55" fmla="*/ 1483600 h 5689077"/>
              <a:gd name="connsiteX56" fmla="*/ 8352149 w 8352149"/>
              <a:gd name="connsiteY56" fmla="*/ 1026405 h 5689077"/>
              <a:gd name="connsiteX57" fmla="*/ 8352149 w 8352149"/>
              <a:gd name="connsiteY57" fmla="*/ 167771 h 5689077"/>
              <a:gd name="connsiteX58" fmla="*/ 167771 w 8352149"/>
              <a:gd name="connsiteY58" fmla="*/ 671084 h 5689077"/>
              <a:gd name="connsiteX59" fmla="*/ 335542 w 8352149"/>
              <a:gd name="connsiteY59" fmla="*/ 503313 h 5689077"/>
              <a:gd name="connsiteX60" fmla="*/ 251657 w 8352149"/>
              <a:gd name="connsiteY60" fmla="*/ 419428 h 5689077"/>
              <a:gd name="connsiteX61" fmla="*/ 167772 w 8352149"/>
              <a:gd name="connsiteY61" fmla="*/ 503313 h 5689077"/>
              <a:gd name="connsiteX62" fmla="*/ 167771 w 8352149"/>
              <a:gd name="connsiteY62" fmla="*/ 671084 h 5689077"/>
              <a:gd name="connsiteX0" fmla="*/ 167771 w 8352149"/>
              <a:gd name="connsiteY0" fmla="*/ 671084 h 5689077"/>
              <a:gd name="connsiteX1" fmla="*/ 335542 w 8352149"/>
              <a:gd name="connsiteY1" fmla="*/ 503313 h 5689077"/>
              <a:gd name="connsiteX2" fmla="*/ 251657 w 8352149"/>
              <a:gd name="connsiteY2" fmla="*/ 419428 h 5689077"/>
              <a:gd name="connsiteX3" fmla="*/ 167772 w 8352149"/>
              <a:gd name="connsiteY3" fmla="*/ 503313 h 5689077"/>
              <a:gd name="connsiteX4" fmla="*/ 167771 w 8352149"/>
              <a:gd name="connsiteY4" fmla="*/ 671084 h 5689077"/>
              <a:gd name="connsiteX5" fmla="*/ 8184378 w 8352149"/>
              <a:gd name="connsiteY5" fmla="*/ 335542 h 5689077"/>
              <a:gd name="connsiteX6" fmla="*/ 8352149 w 8352149"/>
              <a:gd name="connsiteY6" fmla="*/ 167771 h 5689077"/>
              <a:gd name="connsiteX7" fmla="*/ 8184378 w 8352149"/>
              <a:gd name="connsiteY7" fmla="*/ 0 h 5689077"/>
              <a:gd name="connsiteX8" fmla="*/ 8016607 w 8352149"/>
              <a:gd name="connsiteY8" fmla="*/ 167771 h 5689077"/>
              <a:gd name="connsiteX9" fmla="*/ 8100492 w 8352149"/>
              <a:gd name="connsiteY9" fmla="*/ 251656 h 5689077"/>
              <a:gd name="connsiteX10" fmla="*/ 8184377 w 8352149"/>
              <a:gd name="connsiteY10" fmla="*/ 167771 h 5689077"/>
              <a:gd name="connsiteX11" fmla="*/ 8184378 w 8352149"/>
              <a:gd name="connsiteY11" fmla="*/ 335542 h 5689077"/>
              <a:gd name="connsiteX0" fmla="*/ 0 w 8352149"/>
              <a:gd name="connsiteY0" fmla="*/ 503313 h 5689077"/>
              <a:gd name="connsiteX1" fmla="*/ 167771 w 8352149"/>
              <a:gd name="connsiteY1" fmla="*/ 335542 h 5689077"/>
              <a:gd name="connsiteX2" fmla="*/ 885379 w 8352149"/>
              <a:gd name="connsiteY2" fmla="*/ 335542 h 5689077"/>
              <a:gd name="connsiteX3" fmla="*/ 1446010 w 8352149"/>
              <a:gd name="connsiteY3" fmla="*/ 335542 h 5689077"/>
              <a:gd name="connsiteX4" fmla="*/ 2006641 w 8352149"/>
              <a:gd name="connsiteY4" fmla="*/ 335542 h 5689077"/>
              <a:gd name="connsiteX5" fmla="*/ 2488784 w 8352149"/>
              <a:gd name="connsiteY5" fmla="*/ 335542 h 5689077"/>
              <a:gd name="connsiteX6" fmla="*/ 3127903 w 8352149"/>
              <a:gd name="connsiteY6" fmla="*/ 335542 h 5689077"/>
              <a:gd name="connsiteX7" fmla="*/ 3688535 w 8352149"/>
              <a:gd name="connsiteY7" fmla="*/ 335542 h 5689077"/>
              <a:gd name="connsiteX8" fmla="*/ 4092189 w 8352149"/>
              <a:gd name="connsiteY8" fmla="*/ 335542 h 5689077"/>
              <a:gd name="connsiteX9" fmla="*/ 4652820 w 8352149"/>
              <a:gd name="connsiteY9" fmla="*/ 335542 h 5689077"/>
              <a:gd name="connsiteX10" fmla="*/ 5213451 w 8352149"/>
              <a:gd name="connsiteY10" fmla="*/ 335542 h 5689077"/>
              <a:gd name="connsiteX11" fmla="*/ 5617106 w 8352149"/>
              <a:gd name="connsiteY11" fmla="*/ 335542 h 5689077"/>
              <a:gd name="connsiteX12" fmla="*/ 5942272 w 8352149"/>
              <a:gd name="connsiteY12" fmla="*/ 335542 h 5689077"/>
              <a:gd name="connsiteX13" fmla="*/ 6502903 w 8352149"/>
              <a:gd name="connsiteY13" fmla="*/ 335542 h 5689077"/>
              <a:gd name="connsiteX14" fmla="*/ 6828069 w 8352149"/>
              <a:gd name="connsiteY14" fmla="*/ 335542 h 5689077"/>
              <a:gd name="connsiteX15" fmla="*/ 7388700 w 8352149"/>
              <a:gd name="connsiteY15" fmla="*/ 335542 h 5689077"/>
              <a:gd name="connsiteX16" fmla="*/ 8016607 w 8352149"/>
              <a:gd name="connsiteY16" fmla="*/ 335542 h 5689077"/>
              <a:gd name="connsiteX17" fmla="*/ 8016607 w 8352149"/>
              <a:gd name="connsiteY17" fmla="*/ 167771 h 5689077"/>
              <a:gd name="connsiteX18" fmla="*/ 8184378 w 8352149"/>
              <a:gd name="connsiteY18" fmla="*/ 0 h 5689077"/>
              <a:gd name="connsiteX19" fmla="*/ 8352149 w 8352149"/>
              <a:gd name="connsiteY19" fmla="*/ 167771 h 5689077"/>
              <a:gd name="connsiteX20" fmla="*/ 8352149 w 8352149"/>
              <a:gd name="connsiteY20" fmla="*/ 574786 h 5689077"/>
              <a:gd name="connsiteX21" fmla="*/ 8352149 w 8352149"/>
              <a:gd name="connsiteY21" fmla="*/ 1082161 h 5689077"/>
              <a:gd name="connsiteX22" fmla="*/ 8352149 w 8352149"/>
              <a:gd name="connsiteY22" fmla="*/ 1589536 h 5689077"/>
              <a:gd name="connsiteX23" fmla="*/ 8352149 w 8352149"/>
              <a:gd name="connsiteY23" fmla="*/ 2096911 h 5689077"/>
              <a:gd name="connsiteX24" fmla="*/ 8352149 w 8352149"/>
              <a:gd name="connsiteY24" fmla="*/ 2704645 h 5689077"/>
              <a:gd name="connsiteX25" fmla="*/ 8352149 w 8352149"/>
              <a:gd name="connsiteY25" fmla="*/ 3362560 h 5689077"/>
              <a:gd name="connsiteX26" fmla="*/ 8352149 w 8352149"/>
              <a:gd name="connsiteY26" fmla="*/ 3970295 h 5689077"/>
              <a:gd name="connsiteX27" fmla="*/ 8352149 w 8352149"/>
              <a:gd name="connsiteY27" fmla="*/ 4527849 h 5689077"/>
              <a:gd name="connsiteX28" fmla="*/ 8352149 w 8352149"/>
              <a:gd name="connsiteY28" fmla="*/ 5185764 h 5689077"/>
              <a:gd name="connsiteX29" fmla="*/ 8184378 w 8352149"/>
              <a:gd name="connsiteY29" fmla="*/ 5353535 h 5689077"/>
              <a:gd name="connsiteX30" fmla="*/ 7545258 w 8352149"/>
              <a:gd name="connsiteY30" fmla="*/ 5353535 h 5689077"/>
              <a:gd name="connsiteX31" fmla="*/ 7063116 w 8352149"/>
              <a:gd name="connsiteY31" fmla="*/ 5353535 h 5689077"/>
              <a:gd name="connsiteX32" fmla="*/ 6737950 w 8352149"/>
              <a:gd name="connsiteY32" fmla="*/ 5353535 h 5689077"/>
              <a:gd name="connsiteX33" fmla="*/ 6412784 w 8352149"/>
              <a:gd name="connsiteY33" fmla="*/ 5353535 h 5689077"/>
              <a:gd name="connsiteX34" fmla="*/ 5695176 w 8352149"/>
              <a:gd name="connsiteY34" fmla="*/ 5353535 h 5689077"/>
              <a:gd name="connsiteX35" fmla="*/ 5370010 w 8352149"/>
              <a:gd name="connsiteY35" fmla="*/ 5353535 h 5689077"/>
              <a:gd name="connsiteX36" fmla="*/ 4887867 w 8352149"/>
              <a:gd name="connsiteY36" fmla="*/ 5353535 h 5689077"/>
              <a:gd name="connsiteX37" fmla="*/ 4327236 w 8352149"/>
              <a:gd name="connsiteY37" fmla="*/ 5353535 h 5689077"/>
              <a:gd name="connsiteX38" fmla="*/ 3609628 w 8352149"/>
              <a:gd name="connsiteY38" fmla="*/ 5353535 h 5689077"/>
              <a:gd name="connsiteX39" fmla="*/ 3205973 w 8352149"/>
              <a:gd name="connsiteY39" fmla="*/ 5353535 h 5689077"/>
              <a:gd name="connsiteX40" fmla="*/ 2488366 w 8352149"/>
              <a:gd name="connsiteY40" fmla="*/ 5353535 h 5689077"/>
              <a:gd name="connsiteX41" fmla="*/ 1849246 w 8352149"/>
              <a:gd name="connsiteY41" fmla="*/ 5353535 h 5689077"/>
              <a:gd name="connsiteX42" fmla="*/ 1445592 w 8352149"/>
              <a:gd name="connsiteY42" fmla="*/ 5353535 h 5689077"/>
              <a:gd name="connsiteX43" fmla="*/ 1120426 w 8352149"/>
              <a:gd name="connsiteY43" fmla="*/ 5353535 h 5689077"/>
              <a:gd name="connsiteX44" fmla="*/ 335542 w 8352149"/>
              <a:gd name="connsiteY44" fmla="*/ 5353535 h 5689077"/>
              <a:gd name="connsiteX45" fmla="*/ 335542 w 8352149"/>
              <a:gd name="connsiteY45" fmla="*/ 5521306 h 5689077"/>
              <a:gd name="connsiteX46" fmla="*/ 167771 w 8352149"/>
              <a:gd name="connsiteY46" fmla="*/ 5689077 h 5689077"/>
              <a:gd name="connsiteX47" fmla="*/ 0 w 8352149"/>
              <a:gd name="connsiteY47" fmla="*/ 5521306 h 5689077"/>
              <a:gd name="connsiteX48" fmla="*/ 0 w 8352149"/>
              <a:gd name="connsiteY48" fmla="*/ 4913571 h 5689077"/>
              <a:gd name="connsiteX49" fmla="*/ 0 w 8352149"/>
              <a:gd name="connsiteY49" fmla="*/ 4255657 h 5689077"/>
              <a:gd name="connsiteX50" fmla="*/ 0 w 8352149"/>
              <a:gd name="connsiteY50" fmla="*/ 3848642 h 5689077"/>
              <a:gd name="connsiteX51" fmla="*/ 0 w 8352149"/>
              <a:gd name="connsiteY51" fmla="*/ 3291087 h 5689077"/>
              <a:gd name="connsiteX52" fmla="*/ 0 w 8352149"/>
              <a:gd name="connsiteY52" fmla="*/ 2833892 h 5689077"/>
              <a:gd name="connsiteX53" fmla="*/ 0 w 8352149"/>
              <a:gd name="connsiteY53" fmla="*/ 2376697 h 5689077"/>
              <a:gd name="connsiteX54" fmla="*/ 0 w 8352149"/>
              <a:gd name="connsiteY54" fmla="*/ 1819142 h 5689077"/>
              <a:gd name="connsiteX55" fmla="*/ 0 w 8352149"/>
              <a:gd name="connsiteY55" fmla="*/ 1361947 h 5689077"/>
              <a:gd name="connsiteX56" fmla="*/ 0 w 8352149"/>
              <a:gd name="connsiteY56" fmla="*/ 503313 h 5689077"/>
              <a:gd name="connsiteX57" fmla="*/ 8016607 w 8352149"/>
              <a:gd name="connsiteY57" fmla="*/ 335542 h 5689077"/>
              <a:gd name="connsiteX58" fmla="*/ 8184378 w 8352149"/>
              <a:gd name="connsiteY58" fmla="*/ 335542 h 5689077"/>
              <a:gd name="connsiteX59" fmla="*/ 8352149 w 8352149"/>
              <a:gd name="connsiteY59" fmla="*/ 167771 h 5689077"/>
              <a:gd name="connsiteX60" fmla="*/ 8184378 w 8352149"/>
              <a:gd name="connsiteY60" fmla="*/ 335542 h 5689077"/>
              <a:gd name="connsiteX61" fmla="*/ 8184378 w 8352149"/>
              <a:gd name="connsiteY61" fmla="*/ 167771 h 5689077"/>
              <a:gd name="connsiteX62" fmla="*/ 8100493 w 8352149"/>
              <a:gd name="connsiteY62" fmla="*/ 251656 h 5689077"/>
              <a:gd name="connsiteX63" fmla="*/ 8016608 w 8352149"/>
              <a:gd name="connsiteY63" fmla="*/ 167771 h 5689077"/>
              <a:gd name="connsiteX64" fmla="*/ 167771 w 8352149"/>
              <a:gd name="connsiteY64" fmla="*/ 671084 h 5689077"/>
              <a:gd name="connsiteX65" fmla="*/ 167771 w 8352149"/>
              <a:gd name="connsiteY65" fmla="*/ 503313 h 5689077"/>
              <a:gd name="connsiteX66" fmla="*/ 251656 w 8352149"/>
              <a:gd name="connsiteY66" fmla="*/ 419428 h 5689077"/>
              <a:gd name="connsiteX67" fmla="*/ 335541 w 8352149"/>
              <a:gd name="connsiteY67" fmla="*/ 503313 h 5689077"/>
              <a:gd name="connsiteX68" fmla="*/ 167770 w 8352149"/>
              <a:gd name="connsiteY68" fmla="*/ 671084 h 5689077"/>
              <a:gd name="connsiteX69" fmla="*/ -1 w 8352149"/>
              <a:gd name="connsiteY69" fmla="*/ 503313 h 5689077"/>
              <a:gd name="connsiteX70" fmla="*/ 335542 w 8352149"/>
              <a:gd name="connsiteY70" fmla="*/ 503313 h 5689077"/>
              <a:gd name="connsiteX71" fmla="*/ 335542 w 8352149"/>
              <a:gd name="connsiteY71" fmla="*/ 896720 h 5689077"/>
              <a:gd name="connsiteX72" fmla="*/ 335542 w 8352149"/>
              <a:gd name="connsiteY72" fmla="*/ 1532638 h 5689077"/>
              <a:gd name="connsiteX73" fmla="*/ 335542 w 8352149"/>
              <a:gd name="connsiteY73" fmla="*/ 2168556 h 5689077"/>
              <a:gd name="connsiteX74" fmla="*/ 335542 w 8352149"/>
              <a:gd name="connsiteY74" fmla="*/ 2755972 h 5689077"/>
              <a:gd name="connsiteX75" fmla="*/ 335542 w 8352149"/>
              <a:gd name="connsiteY75" fmla="*/ 3294885 h 5689077"/>
              <a:gd name="connsiteX76" fmla="*/ 335542 w 8352149"/>
              <a:gd name="connsiteY76" fmla="*/ 3930803 h 5689077"/>
              <a:gd name="connsiteX77" fmla="*/ 335542 w 8352149"/>
              <a:gd name="connsiteY77" fmla="*/ 4566721 h 5689077"/>
              <a:gd name="connsiteX78" fmla="*/ 335542 w 8352149"/>
              <a:gd name="connsiteY78" fmla="*/ 5353535 h 568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52149" h="5689077" stroke="0" extrusionOk="0">
                <a:moveTo>
                  <a:pt x="8352149" y="167771"/>
                </a:moveTo>
                <a:cubicBezTo>
                  <a:pt x="8287824" y="246468"/>
                  <a:pt x="8259509" y="250392"/>
                  <a:pt x="8184378" y="335542"/>
                </a:cubicBezTo>
                <a:cubicBezTo>
                  <a:pt x="8167671" y="289356"/>
                  <a:pt x="8200138" y="234263"/>
                  <a:pt x="8184378" y="167771"/>
                </a:cubicBezTo>
                <a:cubicBezTo>
                  <a:pt x="8196373" y="214560"/>
                  <a:pt x="8144633" y="245667"/>
                  <a:pt x="8100493" y="251656"/>
                </a:cubicBezTo>
                <a:cubicBezTo>
                  <a:pt x="8058200" y="258570"/>
                  <a:pt x="8018063" y="218123"/>
                  <a:pt x="8016608" y="167771"/>
                </a:cubicBezTo>
                <a:cubicBezTo>
                  <a:pt x="8013228" y="224641"/>
                  <a:pt x="8021584" y="283915"/>
                  <a:pt x="8016607" y="335542"/>
                </a:cubicBezTo>
                <a:cubicBezTo>
                  <a:pt x="7861567" y="362335"/>
                  <a:pt x="7807626" y="318761"/>
                  <a:pt x="7691441" y="335542"/>
                </a:cubicBezTo>
                <a:cubicBezTo>
                  <a:pt x="7575256" y="352323"/>
                  <a:pt x="7313513" y="287954"/>
                  <a:pt x="7209298" y="335542"/>
                </a:cubicBezTo>
                <a:cubicBezTo>
                  <a:pt x="7105083" y="383130"/>
                  <a:pt x="6839391" y="276428"/>
                  <a:pt x="6648667" y="335542"/>
                </a:cubicBezTo>
                <a:cubicBezTo>
                  <a:pt x="6457943" y="394656"/>
                  <a:pt x="6270735" y="297382"/>
                  <a:pt x="6088036" y="335542"/>
                </a:cubicBezTo>
                <a:cubicBezTo>
                  <a:pt x="5905337" y="373702"/>
                  <a:pt x="5657739" y="310784"/>
                  <a:pt x="5370428" y="335542"/>
                </a:cubicBezTo>
                <a:cubicBezTo>
                  <a:pt x="5083117" y="360300"/>
                  <a:pt x="5194867" y="323777"/>
                  <a:pt x="5045262" y="335542"/>
                </a:cubicBezTo>
                <a:cubicBezTo>
                  <a:pt x="4895657" y="347307"/>
                  <a:pt x="4828999" y="324698"/>
                  <a:pt x="4720096" y="335542"/>
                </a:cubicBezTo>
                <a:cubicBezTo>
                  <a:pt x="4611193" y="346386"/>
                  <a:pt x="4446186" y="296568"/>
                  <a:pt x="4316441" y="335542"/>
                </a:cubicBezTo>
                <a:cubicBezTo>
                  <a:pt x="4186697" y="374516"/>
                  <a:pt x="4045888" y="327588"/>
                  <a:pt x="3912787" y="335542"/>
                </a:cubicBezTo>
                <a:cubicBezTo>
                  <a:pt x="3779686" y="343496"/>
                  <a:pt x="3548644" y="329430"/>
                  <a:pt x="3352156" y="335542"/>
                </a:cubicBezTo>
                <a:cubicBezTo>
                  <a:pt x="3155668" y="341654"/>
                  <a:pt x="2877392" y="292576"/>
                  <a:pt x="2634548" y="335542"/>
                </a:cubicBezTo>
                <a:cubicBezTo>
                  <a:pt x="2391704" y="378508"/>
                  <a:pt x="2449435" y="302336"/>
                  <a:pt x="2309382" y="335542"/>
                </a:cubicBezTo>
                <a:cubicBezTo>
                  <a:pt x="2169329" y="368748"/>
                  <a:pt x="1940760" y="311040"/>
                  <a:pt x="1748751" y="335542"/>
                </a:cubicBezTo>
                <a:cubicBezTo>
                  <a:pt x="1556742" y="360044"/>
                  <a:pt x="1189951" y="304433"/>
                  <a:pt x="1031143" y="335542"/>
                </a:cubicBezTo>
                <a:cubicBezTo>
                  <a:pt x="872335" y="366651"/>
                  <a:pt x="425523" y="247563"/>
                  <a:pt x="167771" y="335542"/>
                </a:cubicBezTo>
                <a:cubicBezTo>
                  <a:pt x="69960" y="340629"/>
                  <a:pt x="12796" y="391149"/>
                  <a:pt x="0" y="503313"/>
                </a:cubicBezTo>
                <a:cubicBezTo>
                  <a:pt x="50070" y="686651"/>
                  <a:pt x="-70065" y="963351"/>
                  <a:pt x="0" y="1161228"/>
                </a:cubicBezTo>
                <a:cubicBezTo>
                  <a:pt x="70065" y="1359105"/>
                  <a:pt x="-31877" y="1441049"/>
                  <a:pt x="0" y="1618423"/>
                </a:cubicBezTo>
                <a:cubicBezTo>
                  <a:pt x="31877" y="1795798"/>
                  <a:pt x="-28476" y="1961312"/>
                  <a:pt x="0" y="2125797"/>
                </a:cubicBezTo>
                <a:cubicBezTo>
                  <a:pt x="28476" y="2290282"/>
                  <a:pt x="-33609" y="2474938"/>
                  <a:pt x="0" y="2633172"/>
                </a:cubicBezTo>
                <a:cubicBezTo>
                  <a:pt x="33609" y="2791406"/>
                  <a:pt x="-68655" y="3124130"/>
                  <a:pt x="0" y="3291087"/>
                </a:cubicBezTo>
                <a:cubicBezTo>
                  <a:pt x="68655" y="3458045"/>
                  <a:pt x="-23123" y="3632050"/>
                  <a:pt x="0" y="3748282"/>
                </a:cubicBezTo>
                <a:cubicBezTo>
                  <a:pt x="23123" y="3864514"/>
                  <a:pt x="-22084" y="4034343"/>
                  <a:pt x="0" y="4155297"/>
                </a:cubicBezTo>
                <a:cubicBezTo>
                  <a:pt x="22084" y="4276252"/>
                  <a:pt x="-49841" y="4513487"/>
                  <a:pt x="0" y="4712852"/>
                </a:cubicBezTo>
                <a:cubicBezTo>
                  <a:pt x="49841" y="4912218"/>
                  <a:pt x="-49984" y="5260751"/>
                  <a:pt x="0" y="5521306"/>
                </a:cubicBezTo>
                <a:cubicBezTo>
                  <a:pt x="16393" y="5623632"/>
                  <a:pt x="79031" y="5687289"/>
                  <a:pt x="167771" y="5689077"/>
                </a:cubicBezTo>
                <a:cubicBezTo>
                  <a:pt x="272698" y="5671568"/>
                  <a:pt x="344121" y="5619483"/>
                  <a:pt x="335542" y="5521306"/>
                </a:cubicBezTo>
                <a:cubicBezTo>
                  <a:pt x="320330" y="5471037"/>
                  <a:pt x="341860" y="5389868"/>
                  <a:pt x="335542" y="5353535"/>
                </a:cubicBezTo>
                <a:cubicBezTo>
                  <a:pt x="453180" y="5344095"/>
                  <a:pt x="515333" y="5357097"/>
                  <a:pt x="660708" y="5353535"/>
                </a:cubicBezTo>
                <a:cubicBezTo>
                  <a:pt x="806083" y="5349973"/>
                  <a:pt x="941666" y="5397407"/>
                  <a:pt x="1064362" y="5353535"/>
                </a:cubicBezTo>
                <a:cubicBezTo>
                  <a:pt x="1187058" y="5309663"/>
                  <a:pt x="1540070" y="5437658"/>
                  <a:pt x="1781970" y="5353535"/>
                </a:cubicBezTo>
                <a:cubicBezTo>
                  <a:pt x="2023870" y="5269412"/>
                  <a:pt x="2118258" y="5371171"/>
                  <a:pt x="2264113" y="5353535"/>
                </a:cubicBezTo>
                <a:cubicBezTo>
                  <a:pt x="2409968" y="5335899"/>
                  <a:pt x="2649582" y="5405940"/>
                  <a:pt x="2981721" y="5353535"/>
                </a:cubicBezTo>
                <a:cubicBezTo>
                  <a:pt x="3313860" y="5301130"/>
                  <a:pt x="3417647" y="5354995"/>
                  <a:pt x="3699329" y="5353535"/>
                </a:cubicBezTo>
                <a:cubicBezTo>
                  <a:pt x="3981011" y="5352075"/>
                  <a:pt x="4060038" y="5375809"/>
                  <a:pt x="4338448" y="5353535"/>
                </a:cubicBezTo>
                <a:cubicBezTo>
                  <a:pt x="4616858" y="5331261"/>
                  <a:pt x="4693798" y="5380893"/>
                  <a:pt x="4977568" y="5353535"/>
                </a:cubicBezTo>
                <a:cubicBezTo>
                  <a:pt x="5261338" y="5326177"/>
                  <a:pt x="5360580" y="5378359"/>
                  <a:pt x="5695176" y="5353535"/>
                </a:cubicBezTo>
                <a:cubicBezTo>
                  <a:pt x="6029772" y="5328711"/>
                  <a:pt x="5980685" y="5392929"/>
                  <a:pt x="6098830" y="5353535"/>
                </a:cubicBezTo>
                <a:cubicBezTo>
                  <a:pt x="6216975" y="5314141"/>
                  <a:pt x="6329035" y="5379329"/>
                  <a:pt x="6423996" y="5353535"/>
                </a:cubicBezTo>
                <a:cubicBezTo>
                  <a:pt x="6518957" y="5327741"/>
                  <a:pt x="6890749" y="5397328"/>
                  <a:pt x="7063116" y="5353535"/>
                </a:cubicBezTo>
                <a:cubicBezTo>
                  <a:pt x="7235483" y="5309742"/>
                  <a:pt x="7535154" y="5419474"/>
                  <a:pt x="7702235" y="5353535"/>
                </a:cubicBezTo>
                <a:cubicBezTo>
                  <a:pt x="7869316" y="5287596"/>
                  <a:pt x="8016142" y="5406828"/>
                  <a:pt x="8184378" y="5353535"/>
                </a:cubicBezTo>
                <a:cubicBezTo>
                  <a:pt x="8280279" y="5359163"/>
                  <a:pt x="8353657" y="5274619"/>
                  <a:pt x="8352149" y="5185764"/>
                </a:cubicBezTo>
                <a:cubicBezTo>
                  <a:pt x="8338921" y="4916078"/>
                  <a:pt x="8357225" y="4794501"/>
                  <a:pt x="8352149" y="4628209"/>
                </a:cubicBezTo>
                <a:cubicBezTo>
                  <a:pt x="8347073" y="4461917"/>
                  <a:pt x="8396516" y="4357853"/>
                  <a:pt x="8352149" y="4221194"/>
                </a:cubicBezTo>
                <a:cubicBezTo>
                  <a:pt x="8307782" y="4084535"/>
                  <a:pt x="8390925" y="3751318"/>
                  <a:pt x="8352149" y="3613460"/>
                </a:cubicBezTo>
                <a:cubicBezTo>
                  <a:pt x="8313373" y="3475602"/>
                  <a:pt x="8357694" y="3173665"/>
                  <a:pt x="8352149" y="3005725"/>
                </a:cubicBezTo>
                <a:cubicBezTo>
                  <a:pt x="8346604" y="2837785"/>
                  <a:pt x="8404050" y="2768949"/>
                  <a:pt x="8352149" y="2548530"/>
                </a:cubicBezTo>
                <a:cubicBezTo>
                  <a:pt x="8300248" y="2328112"/>
                  <a:pt x="8405681" y="2201166"/>
                  <a:pt x="8352149" y="2091335"/>
                </a:cubicBezTo>
                <a:cubicBezTo>
                  <a:pt x="8298617" y="1981504"/>
                  <a:pt x="8359741" y="1660968"/>
                  <a:pt x="8352149" y="1483600"/>
                </a:cubicBezTo>
                <a:cubicBezTo>
                  <a:pt x="8344557" y="1306233"/>
                  <a:pt x="8388882" y="1144279"/>
                  <a:pt x="8352149" y="1026405"/>
                </a:cubicBezTo>
                <a:cubicBezTo>
                  <a:pt x="8315416" y="908532"/>
                  <a:pt x="8412013" y="525273"/>
                  <a:pt x="8352149" y="167771"/>
                </a:cubicBezTo>
                <a:close/>
                <a:moveTo>
                  <a:pt x="167771" y="671084"/>
                </a:moveTo>
                <a:cubicBezTo>
                  <a:pt x="286444" y="677168"/>
                  <a:pt x="336506" y="585700"/>
                  <a:pt x="335542" y="503313"/>
                </a:cubicBezTo>
                <a:cubicBezTo>
                  <a:pt x="341144" y="449417"/>
                  <a:pt x="305929" y="425438"/>
                  <a:pt x="251657" y="419428"/>
                </a:cubicBezTo>
                <a:cubicBezTo>
                  <a:pt x="215435" y="411070"/>
                  <a:pt x="169572" y="454450"/>
                  <a:pt x="167772" y="503313"/>
                </a:cubicBezTo>
                <a:cubicBezTo>
                  <a:pt x="169181" y="554726"/>
                  <a:pt x="160074" y="603502"/>
                  <a:pt x="167771" y="671084"/>
                </a:cubicBezTo>
                <a:close/>
              </a:path>
              <a:path w="8352149" h="5689077" fill="darkenLess" stroke="0" extrusionOk="0">
                <a:moveTo>
                  <a:pt x="167771" y="671084"/>
                </a:moveTo>
                <a:cubicBezTo>
                  <a:pt x="237372" y="672942"/>
                  <a:pt x="329429" y="618816"/>
                  <a:pt x="335542" y="503313"/>
                </a:cubicBezTo>
                <a:cubicBezTo>
                  <a:pt x="340365" y="444790"/>
                  <a:pt x="306782" y="426444"/>
                  <a:pt x="251657" y="419428"/>
                </a:cubicBezTo>
                <a:cubicBezTo>
                  <a:pt x="204274" y="415060"/>
                  <a:pt x="180096" y="461784"/>
                  <a:pt x="167772" y="503313"/>
                </a:cubicBezTo>
                <a:cubicBezTo>
                  <a:pt x="162604" y="558551"/>
                  <a:pt x="167028" y="617380"/>
                  <a:pt x="167771" y="671084"/>
                </a:cubicBezTo>
                <a:close/>
                <a:moveTo>
                  <a:pt x="8184378" y="335542"/>
                </a:moveTo>
                <a:cubicBezTo>
                  <a:pt x="8272895" y="339462"/>
                  <a:pt x="8349459" y="260617"/>
                  <a:pt x="8352149" y="167771"/>
                </a:cubicBezTo>
                <a:cubicBezTo>
                  <a:pt x="8355656" y="100894"/>
                  <a:pt x="8275379" y="-1200"/>
                  <a:pt x="8184378" y="0"/>
                </a:cubicBezTo>
                <a:cubicBezTo>
                  <a:pt x="8073502" y="-851"/>
                  <a:pt x="8041530" y="81883"/>
                  <a:pt x="8016607" y="167771"/>
                </a:cubicBezTo>
                <a:cubicBezTo>
                  <a:pt x="8014862" y="217737"/>
                  <a:pt x="8064442" y="252345"/>
                  <a:pt x="8100492" y="251656"/>
                </a:cubicBezTo>
                <a:cubicBezTo>
                  <a:pt x="8139574" y="246213"/>
                  <a:pt x="8182916" y="206165"/>
                  <a:pt x="8184377" y="167771"/>
                </a:cubicBezTo>
                <a:cubicBezTo>
                  <a:pt x="8178215" y="227264"/>
                  <a:pt x="8185304" y="273628"/>
                  <a:pt x="8184378" y="335542"/>
                </a:cubicBezTo>
                <a:close/>
              </a:path>
              <a:path w="8352149" h="5689077" fill="none" extrusionOk="0">
                <a:moveTo>
                  <a:pt x="0" y="503313"/>
                </a:moveTo>
                <a:cubicBezTo>
                  <a:pt x="-15935" y="411321"/>
                  <a:pt x="79612" y="334473"/>
                  <a:pt x="167771" y="335542"/>
                </a:cubicBezTo>
                <a:cubicBezTo>
                  <a:pt x="412192" y="309122"/>
                  <a:pt x="565362" y="376181"/>
                  <a:pt x="885379" y="335542"/>
                </a:cubicBezTo>
                <a:cubicBezTo>
                  <a:pt x="1205396" y="294903"/>
                  <a:pt x="1240073" y="368152"/>
                  <a:pt x="1446010" y="335542"/>
                </a:cubicBezTo>
                <a:cubicBezTo>
                  <a:pt x="1651947" y="302932"/>
                  <a:pt x="1749451" y="399376"/>
                  <a:pt x="2006641" y="335542"/>
                </a:cubicBezTo>
                <a:cubicBezTo>
                  <a:pt x="2263831" y="271708"/>
                  <a:pt x="2388228" y="367187"/>
                  <a:pt x="2488784" y="335542"/>
                </a:cubicBezTo>
                <a:cubicBezTo>
                  <a:pt x="2589340" y="303897"/>
                  <a:pt x="2809347" y="396901"/>
                  <a:pt x="3127903" y="335542"/>
                </a:cubicBezTo>
                <a:cubicBezTo>
                  <a:pt x="3446459" y="274183"/>
                  <a:pt x="3574920" y="377389"/>
                  <a:pt x="3688535" y="335542"/>
                </a:cubicBezTo>
                <a:cubicBezTo>
                  <a:pt x="3802150" y="293695"/>
                  <a:pt x="3946892" y="350527"/>
                  <a:pt x="4092189" y="335542"/>
                </a:cubicBezTo>
                <a:cubicBezTo>
                  <a:pt x="4237486" y="320557"/>
                  <a:pt x="4505658" y="395437"/>
                  <a:pt x="4652820" y="335542"/>
                </a:cubicBezTo>
                <a:cubicBezTo>
                  <a:pt x="4799982" y="275647"/>
                  <a:pt x="5078445" y="385907"/>
                  <a:pt x="5213451" y="335542"/>
                </a:cubicBezTo>
                <a:cubicBezTo>
                  <a:pt x="5348457" y="285177"/>
                  <a:pt x="5535572" y="344393"/>
                  <a:pt x="5617106" y="335542"/>
                </a:cubicBezTo>
                <a:cubicBezTo>
                  <a:pt x="5698640" y="326691"/>
                  <a:pt x="5818423" y="368420"/>
                  <a:pt x="5942272" y="335542"/>
                </a:cubicBezTo>
                <a:cubicBezTo>
                  <a:pt x="6066121" y="302664"/>
                  <a:pt x="6379022" y="367950"/>
                  <a:pt x="6502903" y="335542"/>
                </a:cubicBezTo>
                <a:cubicBezTo>
                  <a:pt x="6626784" y="303134"/>
                  <a:pt x="6692660" y="347156"/>
                  <a:pt x="6828069" y="335542"/>
                </a:cubicBezTo>
                <a:cubicBezTo>
                  <a:pt x="6963478" y="323928"/>
                  <a:pt x="7145445" y="358542"/>
                  <a:pt x="7388700" y="335542"/>
                </a:cubicBezTo>
                <a:cubicBezTo>
                  <a:pt x="7631955" y="312542"/>
                  <a:pt x="7877881" y="347700"/>
                  <a:pt x="8016607" y="335542"/>
                </a:cubicBezTo>
                <a:cubicBezTo>
                  <a:pt x="8004396" y="254369"/>
                  <a:pt x="8031693" y="210686"/>
                  <a:pt x="8016607" y="167771"/>
                </a:cubicBezTo>
                <a:cubicBezTo>
                  <a:pt x="8017267" y="50958"/>
                  <a:pt x="8080112" y="22420"/>
                  <a:pt x="8184378" y="0"/>
                </a:cubicBezTo>
                <a:cubicBezTo>
                  <a:pt x="8266426" y="-19492"/>
                  <a:pt x="8348620" y="71745"/>
                  <a:pt x="8352149" y="167771"/>
                </a:cubicBezTo>
                <a:cubicBezTo>
                  <a:pt x="8397660" y="289165"/>
                  <a:pt x="8351693" y="472595"/>
                  <a:pt x="8352149" y="574786"/>
                </a:cubicBezTo>
                <a:cubicBezTo>
                  <a:pt x="8352605" y="676978"/>
                  <a:pt x="8334373" y="958590"/>
                  <a:pt x="8352149" y="1082161"/>
                </a:cubicBezTo>
                <a:cubicBezTo>
                  <a:pt x="8369925" y="1205733"/>
                  <a:pt x="8334141" y="1487326"/>
                  <a:pt x="8352149" y="1589536"/>
                </a:cubicBezTo>
                <a:cubicBezTo>
                  <a:pt x="8370157" y="1691747"/>
                  <a:pt x="8327138" y="1971789"/>
                  <a:pt x="8352149" y="2096911"/>
                </a:cubicBezTo>
                <a:cubicBezTo>
                  <a:pt x="8377160" y="2222034"/>
                  <a:pt x="8314309" y="2488279"/>
                  <a:pt x="8352149" y="2704645"/>
                </a:cubicBezTo>
                <a:cubicBezTo>
                  <a:pt x="8389989" y="2921011"/>
                  <a:pt x="8334897" y="3150992"/>
                  <a:pt x="8352149" y="3362560"/>
                </a:cubicBezTo>
                <a:cubicBezTo>
                  <a:pt x="8369401" y="3574129"/>
                  <a:pt x="8345898" y="3835966"/>
                  <a:pt x="8352149" y="3970295"/>
                </a:cubicBezTo>
                <a:cubicBezTo>
                  <a:pt x="8358400" y="4104625"/>
                  <a:pt x="8302184" y="4345639"/>
                  <a:pt x="8352149" y="4527849"/>
                </a:cubicBezTo>
                <a:cubicBezTo>
                  <a:pt x="8402114" y="4710059"/>
                  <a:pt x="8289823" y="5032475"/>
                  <a:pt x="8352149" y="5185764"/>
                </a:cubicBezTo>
                <a:cubicBezTo>
                  <a:pt x="8339031" y="5267980"/>
                  <a:pt x="8275463" y="5341778"/>
                  <a:pt x="8184378" y="5353535"/>
                </a:cubicBezTo>
                <a:cubicBezTo>
                  <a:pt x="7874612" y="5363986"/>
                  <a:pt x="7677241" y="5326738"/>
                  <a:pt x="7545258" y="5353535"/>
                </a:cubicBezTo>
                <a:cubicBezTo>
                  <a:pt x="7413275" y="5380332"/>
                  <a:pt x="7210840" y="5323519"/>
                  <a:pt x="7063116" y="5353535"/>
                </a:cubicBezTo>
                <a:cubicBezTo>
                  <a:pt x="6915392" y="5383551"/>
                  <a:pt x="6899628" y="5335208"/>
                  <a:pt x="6737950" y="5353535"/>
                </a:cubicBezTo>
                <a:cubicBezTo>
                  <a:pt x="6576272" y="5371862"/>
                  <a:pt x="6521527" y="5340444"/>
                  <a:pt x="6412784" y="5353535"/>
                </a:cubicBezTo>
                <a:cubicBezTo>
                  <a:pt x="6304041" y="5366626"/>
                  <a:pt x="5875442" y="5325109"/>
                  <a:pt x="5695176" y="5353535"/>
                </a:cubicBezTo>
                <a:cubicBezTo>
                  <a:pt x="5514910" y="5381961"/>
                  <a:pt x="5519976" y="5341661"/>
                  <a:pt x="5370010" y="5353535"/>
                </a:cubicBezTo>
                <a:cubicBezTo>
                  <a:pt x="5220044" y="5365409"/>
                  <a:pt x="5032808" y="5329373"/>
                  <a:pt x="4887867" y="5353535"/>
                </a:cubicBezTo>
                <a:cubicBezTo>
                  <a:pt x="4742926" y="5377697"/>
                  <a:pt x="4475032" y="5350601"/>
                  <a:pt x="4327236" y="5353535"/>
                </a:cubicBezTo>
                <a:cubicBezTo>
                  <a:pt x="4179440" y="5356469"/>
                  <a:pt x="3945953" y="5272914"/>
                  <a:pt x="3609628" y="5353535"/>
                </a:cubicBezTo>
                <a:cubicBezTo>
                  <a:pt x="3273303" y="5434156"/>
                  <a:pt x="3332580" y="5327390"/>
                  <a:pt x="3205973" y="5353535"/>
                </a:cubicBezTo>
                <a:cubicBezTo>
                  <a:pt x="3079367" y="5379680"/>
                  <a:pt x="2838649" y="5301596"/>
                  <a:pt x="2488366" y="5353535"/>
                </a:cubicBezTo>
                <a:cubicBezTo>
                  <a:pt x="2138083" y="5405474"/>
                  <a:pt x="2051574" y="5329351"/>
                  <a:pt x="1849246" y="5353535"/>
                </a:cubicBezTo>
                <a:cubicBezTo>
                  <a:pt x="1646918" y="5377719"/>
                  <a:pt x="1559371" y="5349208"/>
                  <a:pt x="1445592" y="5353535"/>
                </a:cubicBezTo>
                <a:cubicBezTo>
                  <a:pt x="1331813" y="5357862"/>
                  <a:pt x="1238110" y="5317992"/>
                  <a:pt x="1120426" y="5353535"/>
                </a:cubicBezTo>
                <a:cubicBezTo>
                  <a:pt x="1002742" y="5389078"/>
                  <a:pt x="676322" y="5297762"/>
                  <a:pt x="335542" y="5353535"/>
                </a:cubicBezTo>
                <a:cubicBezTo>
                  <a:pt x="339555" y="5392272"/>
                  <a:pt x="324634" y="5467124"/>
                  <a:pt x="335542" y="5521306"/>
                </a:cubicBezTo>
                <a:cubicBezTo>
                  <a:pt x="347087" y="5614250"/>
                  <a:pt x="242987" y="5694816"/>
                  <a:pt x="167771" y="5689077"/>
                </a:cubicBezTo>
                <a:cubicBezTo>
                  <a:pt x="54606" y="5696370"/>
                  <a:pt x="-13576" y="5600062"/>
                  <a:pt x="0" y="5521306"/>
                </a:cubicBezTo>
                <a:cubicBezTo>
                  <a:pt x="-30813" y="5303519"/>
                  <a:pt x="9528" y="5126095"/>
                  <a:pt x="0" y="4913571"/>
                </a:cubicBezTo>
                <a:cubicBezTo>
                  <a:pt x="-9528" y="4701047"/>
                  <a:pt x="6761" y="4529316"/>
                  <a:pt x="0" y="4255657"/>
                </a:cubicBezTo>
                <a:cubicBezTo>
                  <a:pt x="-6761" y="3981998"/>
                  <a:pt x="2663" y="4048112"/>
                  <a:pt x="0" y="3848642"/>
                </a:cubicBezTo>
                <a:cubicBezTo>
                  <a:pt x="-2663" y="3649172"/>
                  <a:pt x="38082" y="3564816"/>
                  <a:pt x="0" y="3291087"/>
                </a:cubicBezTo>
                <a:cubicBezTo>
                  <a:pt x="-38082" y="3017359"/>
                  <a:pt x="31491" y="2992921"/>
                  <a:pt x="0" y="2833892"/>
                </a:cubicBezTo>
                <a:cubicBezTo>
                  <a:pt x="-31491" y="2674864"/>
                  <a:pt x="25787" y="2470612"/>
                  <a:pt x="0" y="2376697"/>
                </a:cubicBezTo>
                <a:cubicBezTo>
                  <a:pt x="-25787" y="2282782"/>
                  <a:pt x="46500" y="1933339"/>
                  <a:pt x="0" y="1819142"/>
                </a:cubicBezTo>
                <a:cubicBezTo>
                  <a:pt x="-46500" y="1704946"/>
                  <a:pt x="7549" y="1473234"/>
                  <a:pt x="0" y="1361947"/>
                </a:cubicBezTo>
                <a:cubicBezTo>
                  <a:pt x="-7549" y="1250660"/>
                  <a:pt x="14227" y="776729"/>
                  <a:pt x="0" y="503313"/>
                </a:cubicBezTo>
                <a:close/>
                <a:moveTo>
                  <a:pt x="8016607" y="335542"/>
                </a:moveTo>
                <a:cubicBezTo>
                  <a:pt x="8070836" y="324539"/>
                  <a:pt x="8100688" y="351987"/>
                  <a:pt x="8184378" y="335542"/>
                </a:cubicBezTo>
                <a:cubicBezTo>
                  <a:pt x="8288765" y="354382"/>
                  <a:pt x="8348338" y="271729"/>
                  <a:pt x="8352149" y="167771"/>
                </a:cubicBezTo>
                <a:moveTo>
                  <a:pt x="8184378" y="335542"/>
                </a:moveTo>
                <a:cubicBezTo>
                  <a:pt x="8174793" y="278643"/>
                  <a:pt x="8190813" y="248141"/>
                  <a:pt x="8184378" y="167771"/>
                </a:cubicBezTo>
                <a:cubicBezTo>
                  <a:pt x="8185040" y="216385"/>
                  <a:pt x="8144701" y="252610"/>
                  <a:pt x="8100493" y="251656"/>
                </a:cubicBezTo>
                <a:cubicBezTo>
                  <a:pt x="8060894" y="256307"/>
                  <a:pt x="8006215" y="217133"/>
                  <a:pt x="8016608" y="167771"/>
                </a:cubicBezTo>
                <a:moveTo>
                  <a:pt x="167771" y="671084"/>
                </a:moveTo>
                <a:cubicBezTo>
                  <a:pt x="151890" y="596599"/>
                  <a:pt x="182925" y="570198"/>
                  <a:pt x="167771" y="503313"/>
                </a:cubicBezTo>
                <a:cubicBezTo>
                  <a:pt x="167007" y="453225"/>
                  <a:pt x="203671" y="417750"/>
                  <a:pt x="251656" y="419428"/>
                </a:cubicBezTo>
                <a:cubicBezTo>
                  <a:pt x="296540" y="412268"/>
                  <a:pt x="337647" y="456748"/>
                  <a:pt x="335541" y="503313"/>
                </a:cubicBezTo>
                <a:cubicBezTo>
                  <a:pt x="321948" y="591585"/>
                  <a:pt x="255079" y="671697"/>
                  <a:pt x="167770" y="671084"/>
                </a:cubicBezTo>
                <a:cubicBezTo>
                  <a:pt x="72762" y="668822"/>
                  <a:pt x="-988" y="597945"/>
                  <a:pt x="-1" y="503313"/>
                </a:cubicBezTo>
                <a:moveTo>
                  <a:pt x="335542" y="503313"/>
                </a:moveTo>
                <a:cubicBezTo>
                  <a:pt x="338611" y="596471"/>
                  <a:pt x="292952" y="817304"/>
                  <a:pt x="335542" y="896720"/>
                </a:cubicBezTo>
                <a:cubicBezTo>
                  <a:pt x="378132" y="976136"/>
                  <a:pt x="301221" y="1253566"/>
                  <a:pt x="335542" y="1532638"/>
                </a:cubicBezTo>
                <a:cubicBezTo>
                  <a:pt x="369863" y="1811710"/>
                  <a:pt x="332909" y="1872762"/>
                  <a:pt x="335542" y="2168556"/>
                </a:cubicBezTo>
                <a:cubicBezTo>
                  <a:pt x="338175" y="2464350"/>
                  <a:pt x="326203" y="2552585"/>
                  <a:pt x="335542" y="2755972"/>
                </a:cubicBezTo>
                <a:cubicBezTo>
                  <a:pt x="344881" y="2959359"/>
                  <a:pt x="282962" y="3175510"/>
                  <a:pt x="335542" y="3294885"/>
                </a:cubicBezTo>
                <a:cubicBezTo>
                  <a:pt x="388122" y="3414260"/>
                  <a:pt x="298296" y="3651822"/>
                  <a:pt x="335542" y="3930803"/>
                </a:cubicBezTo>
                <a:cubicBezTo>
                  <a:pt x="372788" y="4209784"/>
                  <a:pt x="277025" y="4270883"/>
                  <a:pt x="335542" y="4566721"/>
                </a:cubicBezTo>
                <a:cubicBezTo>
                  <a:pt x="394059" y="4862559"/>
                  <a:pt x="334663" y="5174439"/>
                  <a:pt x="335542" y="5353535"/>
                </a:cubicBezTo>
              </a:path>
              <a:path w="8352149" h="5689077" fill="none" stroke="0" extrusionOk="0">
                <a:moveTo>
                  <a:pt x="0" y="503313"/>
                </a:moveTo>
                <a:cubicBezTo>
                  <a:pt x="9083" y="393168"/>
                  <a:pt x="58362" y="319467"/>
                  <a:pt x="167771" y="335542"/>
                </a:cubicBezTo>
                <a:cubicBezTo>
                  <a:pt x="283689" y="325300"/>
                  <a:pt x="375802" y="370960"/>
                  <a:pt x="492937" y="335542"/>
                </a:cubicBezTo>
                <a:cubicBezTo>
                  <a:pt x="610072" y="300124"/>
                  <a:pt x="977065" y="381140"/>
                  <a:pt x="1132057" y="335542"/>
                </a:cubicBezTo>
                <a:cubicBezTo>
                  <a:pt x="1287049" y="289944"/>
                  <a:pt x="1467972" y="372712"/>
                  <a:pt x="1771176" y="335542"/>
                </a:cubicBezTo>
                <a:cubicBezTo>
                  <a:pt x="2074380" y="298372"/>
                  <a:pt x="2147894" y="342352"/>
                  <a:pt x="2331807" y="335542"/>
                </a:cubicBezTo>
                <a:cubicBezTo>
                  <a:pt x="2515720" y="328732"/>
                  <a:pt x="2749121" y="347367"/>
                  <a:pt x="2970927" y="335542"/>
                </a:cubicBezTo>
                <a:cubicBezTo>
                  <a:pt x="3192733" y="323717"/>
                  <a:pt x="3275886" y="374802"/>
                  <a:pt x="3374581" y="335542"/>
                </a:cubicBezTo>
                <a:cubicBezTo>
                  <a:pt x="3473276" y="296282"/>
                  <a:pt x="3713045" y="350830"/>
                  <a:pt x="3935212" y="335542"/>
                </a:cubicBezTo>
                <a:cubicBezTo>
                  <a:pt x="4157379" y="320254"/>
                  <a:pt x="4436947" y="337080"/>
                  <a:pt x="4652820" y="335542"/>
                </a:cubicBezTo>
                <a:cubicBezTo>
                  <a:pt x="4868693" y="334004"/>
                  <a:pt x="5010230" y="338036"/>
                  <a:pt x="5134963" y="335542"/>
                </a:cubicBezTo>
                <a:cubicBezTo>
                  <a:pt x="5259696" y="333048"/>
                  <a:pt x="5443881" y="340563"/>
                  <a:pt x="5617106" y="335542"/>
                </a:cubicBezTo>
                <a:cubicBezTo>
                  <a:pt x="5790331" y="330521"/>
                  <a:pt x="5949583" y="367353"/>
                  <a:pt x="6099248" y="335542"/>
                </a:cubicBezTo>
                <a:cubicBezTo>
                  <a:pt x="6248913" y="303731"/>
                  <a:pt x="6450160" y="378499"/>
                  <a:pt x="6659880" y="335542"/>
                </a:cubicBezTo>
                <a:cubicBezTo>
                  <a:pt x="6869600" y="292585"/>
                  <a:pt x="6831089" y="374193"/>
                  <a:pt x="6985046" y="335542"/>
                </a:cubicBezTo>
                <a:cubicBezTo>
                  <a:pt x="7139003" y="296891"/>
                  <a:pt x="7530256" y="398599"/>
                  <a:pt x="8016607" y="335542"/>
                </a:cubicBezTo>
                <a:cubicBezTo>
                  <a:pt x="7996636" y="258302"/>
                  <a:pt x="8033214" y="237869"/>
                  <a:pt x="8016607" y="167771"/>
                </a:cubicBezTo>
                <a:cubicBezTo>
                  <a:pt x="8014101" y="78265"/>
                  <a:pt x="8092903" y="-4469"/>
                  <a:pt x="8184378" y="0"/>
                </a:cubicBezTo>
                <a:cubicBezTo>
                  <a:pt x="8275381" y="-1411"/>
                  <a:pt x="8346285" y="77123"/>
                  <a:pt x="8352149" y="167771"/>
                </a:cubicBezTo>
                <a:cubicBezTo>
                  <a:pt x="8389308" y="320072"/>
                  <a:pt x="8326951" y="447549"/>
                  <a:pt x="8352149" y="574786"/>
                </a:cubicBezTo>
                <a:cubicBezTo>
                  <a:pt x="8377347" y="702023"/>
                  <a:pt x="8346968" y="890997"/>
                  <a:pt x="8352149" y="981801"/>
                </a:cubicBezTo>
                <a:cubicBezTo>
                  <a:pt x="8357330" y="1072606"/>
                  <a:pt x="8300075" y="1294870"/>
                  <a:pt x="8352149" y="1489176"/>
                </a:cubicBezTo>
                <a:cubicBezTo>
                  <a:pt x="8404223" y="1683482"/>
                  <a:pt x="8337552" y="1792858"/>
                  <a:pt x="8352149" y="1946371"/>
                </a:cubicBezTo>
                <a:cubicBezTo>
                  <a:pt x="8366746" y="2099884"/>
                  <a:pt x="8313348" y="2283152"/>
                  <a:pt x="8352149" y="2453746"/>
                </a:cubicBezTo>
                <a:cubicBezTo>
                  <a:pt x="8390950" y="2624340"/>
                  <a:pt x="8349802" y="2691685"/>
                  <a:pt x="8352149" y="2860761"/>
                </a:cubicBezTo>
                <a:cubicBezTo>
                  <a:pt x="8354496" y="3029838"/>
                  <a:pt x="8321545" y="3150350"/>
                  <a:pt x="8352149" y="3317955"/>
                </a:cubicBezTo>
                <a:cubicBezTo>
                  <a:pt x="8382753" y="3485560"/>
                  <a:pt x="8337301" y="3613015"/>
                  <a:pt x="8352149" y="3825330"/>
                </a:cubicBezTo>
                <a:cubicBezTo>
                  <a:pt x="8366997" y="4037645"/>
                  <a:pt x="8339319" y="4124501"/>
                  <a:pt x="8352149" y="4332705"/>
                </a:cubicBezTo>
                <a:cubicBezTo>
                  <a:pt x="8364979" y="4540909"/>
                  <a:pt x="8332491" y="5011741"/>
                  <a:pt x="8352149" y="5185764"/>
                </a:cubicBezTo>
                <a:cubicBezTo>
                  <a:pt x="8360510" y="5277683"/>
                  <a:pt x="8254196" y="5339085"/>
                  <a:pt x="8184378" y="5353535"/>
                </a:cubicBezTo>
                <a:cubicBezTo>
                  <a:pt x="7978256" y="5374399"/>
                  <a:pt x="7864560" y="5300201"/>
                  <a:pt x="7545258" y="5353535"/>
                </a:cubicBezTo>
                <a:cubicBezTo>
                  <a:pt x="7225956" y="5406869"/>
                  <a:pt x="7091636" y="5296123"/>
                  <a:pt x="6906139" y="5353535"/>
                </a:cubicBezTo>
                <a:cubicBezTo>
                  <a:pt x="6720642" y="5410947"/>
                  <a:pt x="6530789" y="5342524"/>
                  <a:pt x="6188531" y="5353535"/>
                </a:cubicBezTo>
                <a:cubicBezTo>
                  <a:pt x="5846273" y="5364546"/>
                  <a:pt x="5871246" y="5343592"/>
                  <a:pt x="5706388" y="5353535"/>
                </a:cubicBezTo>
                <a:cubicBezTo>
                  <a:pt x="5541530" y="5363478"/>
                  <a:pt x="5224527" y="5293800"/>
                  <a:pt x="5067269" y="5353535"/>
                </a:cubicBezTo>
                <a:cubicBezTo>
                  <a:pt x="4910011" y="5413270"/>
                  <a:pt x="4791399" y="5311937"/>
                  <a:pt x="4663614" y="5353535"/>
                </a:cubicBezTo>
                <a:cubicBezTo>
                  <a:pt x="4535829" y="5395133"/>
                  <a:pt x="4144845" y="5288264"/>
                  <a:pt x="3946007" y="5353535"/>
                </a:cubicBezTo>
                <a:cubicBezTo>
                  <a:pt x="3747169" y="5418806"/>
                  <a:pt x="3457890" y="5332943"/>
                  <a:pt x="3228399" y="5353535"/>
                </a:cubicBezTo>
                <a:cubicBezTo>
                  <a:pt x="2998908" y="5374127"/>
                  <a:pt x="2949457" y="5315499"/>
                  <a:pt x="2824744" y="5353535"/>
                </a:cubicBezTo>
                <a:cubicBezTo>
                  <a:pt x="2700031" y="5391571"/>
                  <a:pt x="2502518" y="5335345"/>
                  <a:pt x="2185625" y="5353535"/>
                </a:cubicBezTo>
                <a:cubicBezTo>
                  <a:pt x="1868732" y="5371725"/>
                  <a:pt x="1786445" y="5288274"/>
                  <a:pt x="1468017" y="5353535"/>
                </a:cubicBezTo>
                <a:cubicBezTo>
                  <a:pt x="1149589" y="5418796"/>
                  <a:pt x="1181239" y="5289227"/>
                  <a:pt x="907386" y="5353535"/>
                </a:cubicBezTo>
                <a:cubicBezTo>
                  <a:pt x="633533" y="5417843"/>
                  <a:pt x="605456" y="5300368"/>
                  <a:pt x="335542" y="5353535"/>
                </a:cubicBezTo>
                <a:cubicBezTo>
                  <a:pt x="340945" y="5423554"/>
                  <a:pt x="321811" y="5474295"/>
                  <a:pt x="335542" y="5521306"/>
                </a:cubicBezTo>
                <a:cubicBezTo>
                  <a:pt x="325578" y="5604340"/>
                  <a:pt x="277508" y="5692489"/>
                  <a:pt x="167771" y="5689077"/>
                </a:cubicBezTo>
                <a:cubicBezTo>
                  <a:pt x="78194" y="5702722"/>
                  <a:pt x="-25801" y="5609346"/>
                  <a:pt x="0" y="5521306"/>
                </a:cubicBezTo>
                <a:cubicBezTo>
                  <a:pt x="-28519" y="5279910"/>
                  <a:pt x="20015" y="5196066"/>
                  <a:pt x="0" y="4963751"/>
                </a:cubicBezTo>
                <a:cubicBezTo>
                  <a:pt x="-20015" y="4731437"/>
                  <a:pt x="55464" y="4629473"/>
                  <a:pt x="0" y="4305837"/>
                </a:cubicBezTo>
                <a:cubicBezTo>
                  <a:pt x="-55464" y="3982201"/>
                  <a:pt x="60442" y="4028869"/>
                  <a:pt x="0" y="3798462"/>
                </a:cubicBezTo>
                <a:cubicBezTo>
                  <a:pt x="-60442" y="3568055"/>
                  <a:pt x="54282" y="3528535"/>
                  <a:pt x="0" y="3291087"/>
                </a:cubicBezTo>
                <a:cubicBezTo>
                  <a:pt x="-54282" y="3053640"/>
                  <a:pt x="46625" y="2980163"/>
                  <a:pt x="0" y="2833892"/>
                </a:cubicBezTo>
                <a:cubicBezTo>
                  <a:pt x="-46625" y="2687621"/>
                  <a:pt x="48884" y="2430816"/>
                  <a:pt x="0" y="2276337"/>
                </a:cubicBezTo>
                <a:cubicBezTo>
                  <a:pt x="-48884" y="2121858"/>
                  <a:pt x="27245" y="1995620"/>
                  <a:pt x="0" y="1718782"/>
                </a:cubicBezTo>
                <a:cubicBezTo>
                  <a:pt x="-27245" y="1441945"/>
                  <a:pt x="38868" y="1373376"/>
                  <a:pt x="0" y="1060868"/>
                </a:cubicBezTo>
                <a:cubicBezTo>
                  <a:pt x="-38868" y="748360"/>
                  <a:pt x="13266" y="685882"/>
                  <a:pt x="0" y="503313"/>
                </a:cubicBezTo>
                <a:close/>
                <a:moveTo>
                  <a:pt x="8016607" y="335542"/>
                </a:moveTo>
                <a:cubicBezTo>
                  <a:pt x="8063589" y="327659"/>
                  <a:pt x="8132241" y="341133"/>
                  <a:pt x="8184378" y="335542"/>
                </a:cubicBezTo>
                <a:cubicBezTo>
                  <a:pt x="8281482" y="342715"/>
                  <a:pt x="8348854" y="261390"/>
                  <a:pt x="8352149" y="167771"/>
                </a:cubicBezTo>
                <a:moveTo>
                  <a:pt x="8184378" y="335542"/>
                </a:moveTo>
                <a:cubicBezTo>
                  <a:pt x="8184146" y="290225"/>
                  <a:pt x="8184724" y="208380"/>
                  <a:pt x="8184378" y="167771"/>
                </a:cubicBezTo>
                <a:cubicBezTo>
                  <a:pt x="8184476" y="215250"/>
                  <a:pt x="8135413" y="258086"/>
                  <a:pt x="8100493" y="251656"/>
                </a:cubicBezTo>
                <a:cubicBezTo>
                  <a:pt x="8044273" y="243373"/>
                  <a:pt x="8017153" y="205506"/>
                  <a:pt x="8016608" y="167771"/>
                </a:cubicBezTo>
                <a:moveTo>
                  <a:pt x="167771" y="671084"/>
                </a:moveTo>
                <a:cubicBezTo>
                  <a:pt x="165480" y="594632"/>
                  <a:pt x="181509" y="565449"/>
                  <a:pt x="167771" y="503313"/>
                </a:cubicBezTo>
                <a:cubicBezTo>
                  <a:pt x="161754" y="458659"/>
                  <a:pt x="207279" y="417500"/>
                  <a:pt x="251656" y="419428"/>
                </a:cubicBezTo>
                <a:cubicBezTo>
                  <a:pt x="303797" y="424177"/>
                  <a:pt x="334509" y="454865"/>
                  <a:pt x="335541" y="503313"/>
                </a:cubicBezTo>
                <a:cubicBezTo>
                  <a:pt x="321575" y="590774"/>
                  <a:pt x="253658" y="667965"/>
                  <a:pt x="167770" y="671084"/>
                </a:cubicBezTo>
                <a:cubicBezTo>
                  <a:pt x="88232" y="667617"/>
                  <a:pt x="-291" y="603768"/>
                  <a:pt x="-1" y="503313"/>
                </a:cubicBezTo>
                <a:moveTo>
                  <a:pt x="335542" y="503313"/>
                </a:moveTo>
                <a:cubicBezTo>
                  <a:pt x="368493" y="679626"/>
                  <a:pt x="306396" y="750057"/>
                  <a:pt x="335542" y="945222"/>
                </a:cubicBezTo>
                <a:cubicBezTo>
                  <a:pt x="364688" y="1140387"/>
                  <a:pt x="312359" y="1342842"/>
                  <a:pt x="335542" y="1484136"/>
                </a:cubicBezTo>
                <a:cubicBezTo>
                  <a:pt x="358725" y="1625430"/>
                  <a:pt x="301595" y="1851951"/>
                  <a:pt x="335542" y="2023049"/>
                </a:cubicBezTo>
                <a:cubicBezTo>
                  <a:pt x="369489" y="2194147"/>
                  <a:pt x="317527" y="2521538"/>
                  <a:pt x="335542" y="2658967"/>
                </a:cubicBezTo>
                <a:cubicBezTo>
                  <a:pt x="353557" y="2796396"/>
                  <a:pt x="286036" y="3120408"/>
                  <a:pt x="335542" y="3294885"/>
                </a:cubicBezTo>
                <a:cubicBezTo>
                  <a:pt x="385048" y="3469362"/>
                  <a:pt x="324755" y="3621958"/>
                  <a:pt x="335542" y="3785297"/>
                </a:cubicBezTo>
                <a:cubicBezTo>
                  <a:pt x="346329" y="3948636"/>
                  <a:pt x="291895" y="4118411"/>
                  <a:pt x="335542" y="4275708"/>
                </a:cubicBezTo>
                <a:cubicBezTo>
                  <a:pt x="379189" y="4433005"/>
                  <a:pt x="302869" y="4533434"/>
                  <a:pt x="335542" y="4766119"/>
                </a:cubicBezTo>
                <a:cubicBezTo>
                  <a:pt x="368215" y="4998804"/>
                  <a:pt x="310368" y="5088732"/>
                  <a:pt x="335542" y="5353535"/>
                </a:cubicBezTo>
              </a:path>
            </a:pathLst>
          </a:custGeom>
          <a:solidFill>
            <a:schemeClr val="accent3">
              <a:lumMod val="20000"/>
              <a:lumOff val="80000"/>
            </a:schemeClr>
          </a:solidFill>
          <a:ln w="19050">
            <a:solidFill>
              <a:schemeClr val="tx1">
                <a:lumMod val="75000"/>
                <a:lumOff val="25000"/>
              </a:schemeClr>
            </a:solidFill>
            <a:extLst>
              <a:ext uri="{C807C97D-BFC1-408E-A445-0C87EB9F89A2}">
                <ask:lineSketchStyleProps xmlns:ask="http://schemas.microsoft.com/office/drawing/2018/sketchyshapes" xmlns="" sd="1557438541">
                  <a:prstGeom prst="horizontalScroll">
                    <a:avLst>
                      <a:gd name="adj" fmla="val 5898"/>
                    </a:avLst>
                  </a:prstGeom>
                  <ask:type>
                    <ask:lineSketchScribble/>
                  </ask:type>
                </ask:lineSketchStyleProps>
              </a:ext>
            </a:extLs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r-HR" sz="2000" dirty="0">
                <a:solidFill>
                  <a:schemeClr val="tx1"/>
                </a:solidFill>
                <a:effectLst/>
                <a:ea typeface="Calibri" panose="020F0502020204030204" pitchFamily="34" charset="0"/>
                <a:cs typeface="Times New Roman" panose="02020603050405020304" pitchFamily="18" charset="0"/>
              </a:rPr>
              <a:t>Ivan </a:t>
            </a:r>
            <a:r>
              <a:rPr lang="hr-HR" sz="2000" dirty="0" err="1">
                <a:solidFill>
                  <a:schemeClr val="tx1"/>
                </a:solidFill>
                <a:effectLst/>
                <a:ea typeface="Calibri" panose="020F0502020204030204" pitchFamily="34" charset="0"/>
                <a:cs typeface="Times New Roman" panose="02020603050405020304" pitchFamily="18" charset="0"/>
              </a:rPr>
              <a:t>Šibl</a:t>
            </a:r>
            <a:r>
              <a:rPr lang="hr-HR" sz="2000" dirty="0">
                <a:solidFill>
                  <a:schemeClr val="tx1"/>
                </a:solidFill>
                <a:effectLst/>
                <a:ea typeface="Calibri" panose="020F0502020204030204" pitchFamily="34" charset="0"/>
                <a:cs typeface="Times New Roman" panose="02020603050405020304" pitchFamily="18" charset="0"/>
              </a:rPr>
              <a:t> (1917. – 1989.) svoj je partizanski put iscrpno opisao u „Sjećanjima”. Prvu noć na području koje su partizani oslobodili (do tada je </a:t>
            </a:r>
            <a:r>
              <a:rPr lang="hr-HR" sz="2000" dirty="0" err="1">
                <a:solidFill>
                  <a:schemeClr val="tx1"/>
                </a:solidFill>
                <a:effectLst/>
                <a:ea typeface="Calibri" panose="020F0502020204030204" pitchFamily="34" charset="0"/>
                <a:cs typeface="Times New Roman" panose="02020603050405020304" pitchFamily="18" charset="0"/>
              </a:rPr>
              <a:t>Šibl</a:t>
            </a:r>
            <a:r>
              <a:rPr lang="hr-HR" sz="2000" dirty="0">
                <a:solidFill>
                  <a:schemeClr val="tx1"/>
                </a:solidFill>
                <a:effectLst/>
                <a:ea typeface="Calibri" panose="020F0502020204030204" pitchFamily="34" charset="0"/>
                <a:cs typeface="Times New Roman" panose="02020603050405020304" pitchFamily="18" charset="0"/>
              </a:rPr>
              <a:t> kao ilegalac boravio u Zagrebu) opisao je ovako: „Ovo mi je prva noć na oslobođenoj zemlji. Upravo je zidna ura melodiozno odzvonila dvanaest, pa ako je bar donekle točna – ta stara seoska ura – mogu sa zadovoljstvom ustanoviti da je počeo nov dan i da još uvijek živim. (...) Čovjek je čudna zvjerka! Sve dok mu se ne približi smrt, nije svjestan vrijednosti i veličine života. (...) Prvi put poslije dugo vremena niotkuda ne prijeti opasnost! Slobodni teritorij Banije, prekriven debelim pokrivačem snijega koji je zameo sve puteve i prilaze, zaista je siguran. (...) Mnogo maštam o povratku u Zagreb, poslije pobjede. Takvo je sanjarenje smiješno i djetinjasto, ali i lijepo. Tek je pet dana otkako sam napustio grad, sav sretan što odlazim iz onog prokletog gubilišta, a već sanjam o povratku!” (</a:t>
            </a:r>
            <a:r>
              <a:rPr lang="hr-HR" sz="2000" dirty="0" err="1">
                <a:solidFill>
                  <a:schemeClr val="tx1"/>
                </a:solidFill>
                <a:effectLst/>
                <a:ea typeface="Calibri" panose="020F0502020204030204" pitchFamily="34" charset="0"/>
                <a:cs typeface="Times New Roman" panose="02020603050405020304" pitchFamily="18" charset="0"/>
              </a:rPr>
              <a:t>Šibl</a:t>
            </a:r>
            <a:r>
              <a:rPr lang="hr-HR" sz="2000" dirty="0">
                <a:solidFill>
                  <a:schemeClr val="tx1"/>
                </a:solidFill>
                <a:effectLst/>
                <a:ea typeface="Calibri" panose="020F0502020204030204" pitchFamily="34" charset="0"/>
                <a:cs typeface="Times New Roman" panose="02020603050405020304" pitchFamily="18" charset="0"/>
              </a:rPr>
              <a:t>, Ivan: </a:t>
            </a:r>
            <a:r>
              <a:rPr lang="hr-HR" sz="2000" i="1" dirty="0">
                <a:solidFill>
                  <a:schemeClr val="tx1"/>
                </a:solidFill>
                <a:effectLst/>
                <a:ea typeface="Calibri" panose="020F0502020204030204" pitchFamily="34" charset="0"/>
                <a:cs typeface="Times New Roman" panose="02020603050405020304" pitchFamily="18" charset="0"/>
              </a:rPr>
              <a:t>Sjećanja 2</a:t>
            </a:r>
            <a:r>
              <a:rPr lang="hr-HR" sz="2000" dirty="0">
                <a:solidFill>
                  <a:schemeClr val="tx1"/>
                </a:solidFill>
                <a:effectLst/>
                <a:ea typeface="Calibri" panose="020F0502020204030204" pitchFamily="34" charset="0"/>
                <a:cs typeface="Times New Roman" panose="02020603050405020304" pitchFamily="18" charset="0"/>
              </a:rPr>
              <a:t>, str. 5. – 7.) </a:t>
            </a:r>
          </a:p>
          <a:p>
            <a:pPr algn="ctr"/>
            <a:endParaRPr lang="hr-HR" dirty="0"/>
          </a:p>
        </p:txBody>
      </p:sp>
      <p:pic>
        <p:nvPicPr>
          <p:cNvPr id="5" name="Slika 4" descr="Slika na kojoj se prikazuje odjeća&#10;&#10;Opis je automatski generiran">
            <a:extLst>
              <a:ext uri="{FF2B5EF4-FFF2-40B4-BE49-F238E27FC236}">
                <a16:creationId xmlns:a16="http://schemas.microsoft.com/office/drawing/2014/main" xmlns="" id="{FD761312-6ECA-48F6-BBAF-AB2105BC16B5}"/>
              </a:ext>
            </a:extLst>
          </p:cNvPr>
          <p:cNvPicPr>
            <a:picLocks noChangeAspect="1"/>
          </p:cNvPicPr>
          <p:nvPr/>
        </p:nvPicPr>
        <p:blipFill>
          <a:blip r:embed="rId2"/>
          <a:stretch>
            <a:fillRect/>
          </a:stretch>
        </p:blipFill>
        <p:spPr>
          <a:xfrm>
            <a:off x="10479569" y="4435464"/>
            <a:ext cx="1712431" cy="2422536"/>
          </a:xfrm>
          <a:prstGeom prst="rect">
            <a:avLst/>
          </a:prstGeom>
        </p:spPr>
      </p:pic>
      <p:sp>
        <p:nvSpPr>
          <p:cNvPr id="6" name="Oblačić za govor: ovalni 5">
            <a:extLst>
              <a:ext uri="{FF2B5EF4-FFF2-40B4-BE49-F238E27FC236}">
                <a16:creationId xmlns:a16="http://schemas.microsoft.com/office/drawing/2014/main" xmlns="" id="{05D75EF0-0CB9-4989-8ED2-BB4F8E6FA77A}"/>
              </a:ext>
            </a:extLst>
          </p:cNvPr>
          <p:cNvSpPr/>
          <p:nvPr/>
        </p:nvSpPr>
        <p:spPr>
          <a:xfrm>
            <a:off x="8484124" y="1242135"/>
            <a:ext cx="3707876" cy="3193329"/>
          </a:xfrm>
          <a:custGeom>
            <a:avLst/>
            <a:gdLst>
              <a:gd name="connsiteX0" fmla="*/ 2485649 w 3707876"/>
              <a:gd name="connsiteY0" fmla="*/ 3504519 h 3193329"/>
              <a:gd name="connsiteX1" fmla="*/ 2012816 w 3707876"/>
              <a:gd name="connsiteY1" fmla="*/ 3187455 h 3193329"/>
              <a:gd name="connsiteX2" fmla="*/ 53190 w 3707876"/>
              <a:gd name="connsiteY2" fmla="*/ 1976379 h 3193329"/>
              <a:gd name="connsiteX3" fmla="*/ 1351285 w 3707876"/>
              <a:gd name="connsiteY3" fmla="*/ 59804 h 3193329"/>
              <a:gd name="connsiteX4" fmla="*/ 3495657 w 3707876"/>
              <a:gd name="connsiteY4" fmla="*/ 854883 h 3193329"/>
              <a:gd name="connsiteX5" fmla="*/ 2693190 w 3707876"/>
              <a:gd name="connsiteY5" fmla="*/ 3020362 h 3193329"/>
              <a:gd name="connsiteX6" fmla="*/ 2485649 w 3707876"/>
              <a:gd name="connsiteY6" fmla="*/ 3504519 h 319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7876" h="3193329" fill="none" extrusionOk="0">
                <a:moveTo>
                  <a:pt x="2485649" y="3504519"/>
                </a:moveTo>
                <a:cubicBezTo>
                  <a:pt x="2328188" y="3412783"/>
                  <a:pt x="2153066" y="3304370"/>
                  <a:pt x="2012816" y="3187455"/>
                </a:cubicBezTo>
                <a:cubicBezTo>
                  <a:pt x="1165242" y="3334003"/>
                  <a:pt x="268987" y="2624589"/>
                  <a:pt x="53190" y="1976379"/>
                </a:cubicBezTo>
                <a:cubicBezTo>
                  <a:pt x="-323600" y="950621"/>
                  <a:pt x="446076" y="284670"/>
                  <a:pt x="1351285" y="59804"/>
                </a:cubicBezTo>
                <a:cubicBezTo>
                  <a:pt x="2101388" y="-224875"/>
                  <a:pt x="3062658" y="359759"/>
                  <a:pt x="3495657" y="854883"/>
                </a:cubicBezTo>
                <a:cubicBezTo>
                  <a:pt x="3769154" y="1655504"/>
                  <a:pt x="3706692" y="2451579"/>
                  <a:pt x="2693190" y="3020362"/>
                </a:cubicBezTo>
                <a:cubicBezTo>
                  <a:pt x="2599664" y="3185720"/>
                  <a:pt x="2547610" y="3314158"/>
                  <a:pt x="2485649" y="3504519"/>
                </a:cubicBezTo>
                <a:close/>
              </a:path>
              <a:path w="3707876" h="3193329" stroke="0" extrusionOk="0">
                <a:moveTo>
                  <a:pt x="2485649" y="3504519"/>
                </a:moveTo>
                <a:cubicBezTo>
                  <a:pt x="2285561" y="3364134"/>
                  <a:pt x="2118722" y="3275415"/>
                  <a:pt x="2012816" y="3187455"/>
                </a:cubicBezTo>
                <a:cubicBezTo>
                  <a:pt x="980970" y="3116106"/>
                  <a:pt x="142931" y="2617889"/>
                  <a:pt x="53190" y="1976379"/>
                </a:cubicBezTo>
                <a:cubicBezTo>
                  <a:pt x="-156313" y="1263717"/>
                  <a:pt x="368319" y="98519"/>
                  <a:pt x="1351285" y="59804"/>
                </a:cubicBezTo>
                <a:cubicBezTo>
                  <a:pt x="2123274" y="-144325"/>
                  <a:pt x="3095736" y="223452"/>
                  <a:pt x="3495657" y="854883"/>
                </a:cubicBezTo>
                <a:cubicBezTo>
                  <a:pt x="3974495" y="1667612"/>
                  <a:pt x="3452035" y="2677897"/>
                  <a:pt x="2693190" y="3020362"/>
                </a:cubicBezTo>
                <a:cubicBezTo>
                  <a:pt x="2619236" y="3148008"/>
                  <a:pt x="2565874" y="3336794"/>
                  <a:pt x="2485649" y="3504519"/>
                </a:cubicBezTo>
                <a:close/>
              </a:path>
            </a:pathLst>
          </a:custGeom>
          <a:blipFill dpi="0" rotWithShape="1">
            <a:blip r:embed="rId3">
              <a:extLst>
                <a:ext uri="{28A0092B-C50C-407E-A947-70E740481C1C}">
                  <a14:useLocalDpi xmlns:a14="http://schemas.microsoft.com/office/drawing/2010/main" xmlns="" val="0"/>
                </a:ext>
              </a:extLst>
            </a:blip>
            <a:srcRect/>
            <a:stretch>
              <a:fillRect/>
            </a:stretch>
          </a:blipFill>
          <a:ln w="19050">
            <a:solidFill>
              <a:schemeClr val="accent4">
                <a:lumMod val="50000"/>
              </a:schemeClr>
            </a:solidFill>
            <a:extLst>
              <a:ext uri="{C807C97D-BFC1-408E-A445-0C87EB9F89A2}">
                <ask:lineSketchStyleProps xmlns:ask="http://schemas.microsoft.com/office/drawing/2018/sketchyshapes" xmlns="" sd="1619513256">
                  <a:prstGeom prst="wedgeEllipseCallout">
                    <a:avLst>
                      <a:gd name="adj1" fmla="val 17037"/>
                      <a:gd name="adj2" fmla="val 5974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a:t> </a:t>
            </a:r>
            <a:r>
              <a:rPr lang="hr-HR" sz="3200" b="1" dirty="0">
                <a:solidFill>
                  <a:schemeClr val="tx1"/>
                </a:solidFill>
              </a:rPr>
              <a:t>Kako se </a:t>
            </a:r>
            <a:r>
              <a:rPr lang="hr-HR" sz="3200" b="1" dirty="0" err="1">
                <a:solidFill>
                  <a:schemeClr val="tx1"/>
                </a:solidFill>
              </a:rPr>
              <a:t>Šibl</a:t>
            </a:r>
            <a:r>
              <a:rPr lang="hr-HR" sz="3200" b="1" dirty="0">
                <a:solidFill>
                  <a:schemeClr val="tx1"/>
                </a:solidFill>
              </a:rPr>
              <a:t> osjećao na oslobođenom području? </a:t>
            </a:r>
            <a:endParaRPr lang="hr-HR" dirty="0">
              <a:solidFill>
                <a:schemeClr val="tx1"/>
              </a:solidFill>
            </a:endParaRPr>
          </a:p>
        </p:txBody>
      </p:sp>
      <p:sp>
        <p:nvSpPr>
          <p:cNvPr id="7" name="Oblačić za govor: ovalni 6">
            <a:extLst>
              <a:ext uri="{FF2B5EF4-FFF2-40B4-BE49-F238E27FC236}">
                <a16:creationId xmlns:a16="http://schemas.microsoft.com/office/drawing/2014/main" xmlns="" id="{01FECF81-F960-4909-B4E9-9CFE29F8991B}"/>
              </a:ext>
            </a:extLst>
          </p:cNvPr>
          <p:cNvSpPr/>
          <p:nvPr/>
        </p:nvSpPr>
        <p:spPr>
          <a:xfrm>
            <a:off x="8484124" y="1242135"/>
            <a:ext cx="3707876" cy="3193329"/>
          </a:xfrm>
          <a:custGeom>
            <a:avLst/>
            <a:gdLst>
              <a:gd name="connsiteX0" fmla="*/ 2485649 w 3707876"/>
              <a:gd name="connsiteY0" fmla="*/ 3504519 h 3193329"/>
              <a:gd name="connsiteX1" fmla="*/ 2012816 w 3707876"/>
              <a:gd name="connsiteY1" fmla="*/ 3187455 h 3193329"/>
              <a:gd name="connsiteX2" fmla="*/ 53190 w 3707876"/>
              <a:gd name="connsiteY2" fmla="*/ 1976379 h 3193329"/>
              <a:gd name="connsiteX3" fmla="*/ 1351285 w 3707876"/>
              <a:gd name="connsiteY3" fmla="*/ 59804 h 3193329"/>
              <a:gd name="connsiteX4" fmla="*/ 3495657 w 3707876"/>
              <a:gd name="connsiteY4" fmla="*/ 854883 h 3193329"/>
              <a:gd name="connsiteX5" fmla="*/ 2693190 w 3707876"/>
              <a:gd name="connsiteY5" fmla="*/ 3020362 h 3193329"/>
              <a:gd name="connsiteX6" fmla="*/ 2485649 w 3707876"/>
              <a:gd name="connsiteY6" fmla="*/ 3504519 h 319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7876" h="3193329" fill="none" extrusionOk="0">
                <a:moveTo>
                  <a:pt x="2485649" y="3504519"/>
                </a:moveTo>
                <a:cubicBezTo>
                  <a:pt x="2328188" y="3412783"/>
                  <a:pt x="2153066" y="3304370"/>
                  <a:pt x="2012816" y="3187455"/>
                </a:cubicBezTo>
                <a:cubicBezTo>
                  <a:pt x="1165242" y="3334003"/>
                  <a:pt x="268987" y="2624589"/>
                  <a:pt x="53190" y="1976379"/>
                </a:cubicBezTo>
                <a:cubicBezTo>
                  <a:pt x="-323600" y="950621"/>
                  <a:pt x="446076" y="284670"/>
                  <a:pt x="1351285" y="59804"/>
                </a:cubicBezTo>
                <a:cubicBezTo>
                  <a:pt x="2101388" y="-224875"/>
                  <a:pt x="3062658" y="359759"/>
                  <a:pt x="3495657" y="854883"/>
                </a:cubicBezTo>
                <a:cubicBezTo>
                  <a:pt x="3769154" y="1655504"/>
                  <a:pt x="3706692" y="2451579"/>
                  <a:pt x="2693190" y="3020362"/>
                </a:cubicBezTo>
                <a:cubicBezTo>
                  <a:pt x="2599664" y="3185720"/>
                  <a:pt x="2547610" y="3314158"/>
                  <a:pt x="2485649" y="3504519"/>
                </a:cubicBezTo>
                <a:close/>
              </a:path>
              <a:path w="3707876" h="3193329" stroke="0" extrusionOk="0">
                <a:moveTo>
                  <a:pt x="2485649" y="3504519"/>
                </a:moveTo>
                <a:cubicBezTo>
                  <a:pt x="2285561" y="3364134"/>
                  <a:pt x="2118722" y="3275415"/>
                  <a:pt x="2012816" y="3187455"/>
                </a:cubicBezTo>
                <a:cubicBezTo>
                  <a:pt x="980970" y="3116106"/>
                  <a:pt x="142931" y="2617889"/>
                  <a:pt x="53190" y="1976379"/>
                </a:cubicBezTo>
                <a:cubicBezTo>
                  <a:pt x="-156313" y="1263717"/>
                  <a:pt x="368319" y="98519"/>
                  <a:pt x="1351285" y="59804"/>
                </a:cubicBezTo>
                <a:cubicBezTo>
                  <a:pt x="2123274" y="-144325"/>
                  <a:pt x="3095736" y="223452"/>
                  <a:pt x="3495657" y="854883"/>
                </a:cubicBezTo>
                <a:cubicBezTo>
                  <a:pt x="3974495" y="1667612"/>
                  <a:pt x="3452035" y="2677897"/>
                  <a:pt x="2693190" y="3020362"/>
                </a:cubicBezTo>
                <a:cubicBezTo>
                  <a:pt x="2619236" y="3148008"/>
                  <a:pt x="2565874" y="3336794"/>
                  <a:pt x="2485649" y="3504519"/>
                </a:cubicBezTo>
                <a:close/>
              </a:path>
            </a:pathLst>
          </a:custGeom>
          <a:blipFill dpi="0" rotWithShape="1">
            <a:blip r:embed="rId3">
              <a:extLst>
                <a:ext uri="{28A0092B-C50C-407E-A947-70E740481C1C}">
                  <a14:useLocalDpi xmlns:a14="http://schemas.microsoft.com/office/drawing/2010/main" xmlns="" val="0"/>
                </a:ext>
              </a:extLst>
            </a:blip>
            <a:srcRect/>
            <a:stretch>
              <a:fillRect/>
            </a:stretch>
          </a:blipFill>
          <a:ln w="19050">
            <a:solidFill>
              <a:schemeClr val="accent4">
                <a:lumMod val="50000"/>
              </a:schemeClr>
            </a:solidFill>
            <a:extLst>
              <a:ext uri="{C807C97D-BFC1-408E-A445-0C87EB9F89A2}">
                <ask:lineSketchStyleProps xmlns:ask="http://schemas.microsoft.com/office/drawing/2018/sketchyshapes" xmlns="" sd="1619513256">
                  <a:prstGeom prst="wedgeEllipseCallout">
                    <a:avLst>
                      <a:gd name="adj1" fmla="val 17037"/>
                      <a:gd name="adj2" fmla="val 5974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a:t> </a:t>
            </a:r>
            <a:r>
              <a:rPr lang="hr-HR" sz="2800" b="1" dirty="0">
                <a:solidFill>
                  <a:schemeClr val="tx1"/>
                </a:solidFill>
              </a:rPr>
              <a:t>Pronađi dio teksta u kojem se </a:t>
            </a:r>
            <a:r>
              <a:rPr lang="hr-HR" sz="2800" b="1" dirty="0" err="1">
                <a:solidFill>
                  <a:schemeClr val="tx1"/>
                </a:solidFill>
              </a:rPr>
              <a:t>Šibl</a:t>
            </a:r>
            <a:r>
              <a:rPr lang="hr-HR" sz="2800" b="1" dirty="0">
                <a:solidFill>
                  <a:schemeClr val="tx1"/>
                </a:solidFill>
              </a:rPr>
              <a:t> čudi samome sebi i objasni razloge tog čuđenja.</a:t>
            </a:r>
            <a:endParaRPr lang="hr-HR" dirty="0">
              <a:solidFill>
                <a:schemeClr val="tx1"/>
              </a:solidFill>
            </a:endParaRPr>
          </a:p>
        </p:txBody>
      </p:sp>
    </p:spTree>
    <p:extLst>
      <p:ext uri="{BB962C8B-B14F-4D97-AF65-F5344CB8AC3E}">
        <p14:creationId xmlns:p14="http://schemas.microsoft.com/office/powerpoint/2010/main" xmlns="" val="420507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vitak: vodoravno 3">
            <a:extLst>
              <a:ext uri="{FF2B5EF4-FFF2-40B4-BE49-F238E27FC236}">
                <a16:creationId xmlns:a16="http://schemas.microsoft.com/office/drawing/2014/main" xmlns="" id="{121AE4E5-7571-4792-A01C-A8AB46B4A4F5}"/>
              </a:ext>
            </a:extLst>
          </p:cNvPr>
          <p:cNvSpPr/>
          <p:nvPr/>
        </p:nvSpPr>
        <p:spPr>
          <a:xfrm>
            <a:off x="0" y="1168923"/>
            <a:ext cx="8352149" cy="5689077"/>
          </a:xfrm>
          <a:custGeom>
            <a:avLst/>
            <a:gdLst>
              <a:gd name="connsiteX0" fmla="*/ 8352149 w 8352149"/>
              <a:gd name="connsiteY0" fmla="*/ 167771 h 5689077"/>
              <a:gd name="connsiteX1" fmla="*/ 8184378 w 8352149"/>
              <a:gd name="connsiteY1" fmla="*/ 335542 h 5689077"/>
              <a:gd name="connsiteX2" fmla="*/ 8184378 w 8352149"/>
              <a:gd name="connsiteY2" fmla="*/ 167771 h 5689077"/>
              <a:gd name="connsiteX3" fmla="*/ 8100493 w 8352149"/>
              <a:gd name="connsiteY3" fmla="*/ 251656 h 5689077"/>
              <a:gd name="connsiteX4" fmla="*/ 8016608 w 8352149"/>
              <a:gd name="connsiteY4" fmla="*/ 167771 h 5689077"/>
              <a:gd name="connsiteX5" fmla="*/ 8016607 w 8352149"/>
              <a:gd name="connsiteY5" fmla="*/ 335542 h 5689077"/>
              <a:gd name="connsiteX6" fmla="*/ 7691441 w 8352149"/>
              <a:gd name="connsiteY6" fmla="*/ 335542 h 5689077"/>
              <a:gd name="connsiteX7" fmla="*/ 7209298 w 8352149"/>
              <a:gd name="connsiteY7" fmla="*/ 335542 h 5689077"/>
              <a:gd name="connsiteX8" fmla="*/ 6648667 w 8352149"/>
              <a:gd name="connsiteY8" fmla="*/ 335542 h 5689077"/>
              <a:gd name="connsiteX9" fmla="*/ 6088036 w 8352149"/>
              <a:gd name="connsiteY9" fmla="*/ 335542 h 5689077"/>
              <a:gd name="connsiteX10" fmla="*/ 5370428 w 8352149"/>
              <a:gd name="connsiteY10" fmla="*/ 335542 h 5689077"/>
              <a:gd name="connsiteX11" fmla="*/ 5045262 w 8352149"/>
              <a:gd name="connsiteY11" fmla="*/ 335542 h 5689077"/>
              <a:gd name="connsiteX12" fmla="*/ 4720096 w 8352149"/>
              <a:gd name="connsiteY12" fmla="*/ 335542 h 5689077"/>
              <a:gd name="connsiteX13" fmla="*/ 4316441 w 8352149"/>
              <a:gd name="connsiteY13" fmla="*/ 335542 h 5689077"/>
              <a:gd name="connsiteX14" fmla="*/ 3912787 w 8352149"/>
              <a:gd name="connsiteY14" fmla="*/ 335542 h 5689077"/>
              <a:gd name="connsiteX15" fmla="*/ 3352156 w 8352149"/>
              <a:gd name="connsiteY15" fmla="*/ 335542 h 5689077"/>
              <a:gd name="connsiteX16" fmla="*/ 2634548 w 8352149"/>
              <a:gd name="connsiteY16" fmla="*/ 335542 h 5689077"/>
              <a:gd name="connsiteX17" fmla="*/ 2309382 w 8352149"/>
              <a:gd name="connsiteY17" fmla="*/ 335542 h 5689077"/>
              <a:gd name="connsiteX18" fmla="*/ 1748751 w 8352149"/>
              <a:gd name="connsiteY18" fmla="*/ 335542 h 5689077"/>
              <a:gd name="connsiteX19" fmla="*/ 1031143 w 8352149"/>
              <a:gd name="connsiteY19" fmla="*/ 335542 h 5689077"/>
              <a:gd name="connsiteX20" fmla="*/ 167771 w 8352149"/>
              <a:gd name="connsiteY20" fmla="*/ 335542 h 5689077"/>
              <a:gd name="connsiteX21" fmla="*/ 0 w 8352149"/>
              <a:gd name="connsiteY21" fmla="*/ 503313 h 5689077"/>
              <a:gd name="connsiteX22" fmla="*/ 0 w 8352149"/>
              <a:gd name="connsiteY22" fmla="*/ 1161228 h 5689077"/>
              <a:gd name="connsiteX23" fmla="*/ 0 w 8352149"/>
              <a:gd name="connsiteY23" fmla="*/ 1618423 h 5689077"/>
              <a:gd name="connsiteX24" fmla="*/ 0 w 8352149"/>
              <a:gd name="connsiteY24" fmla="*/ 2125797 h 5689077"/>
              <a:gd name="connsiteX25" fmla="*/ 0 w 8352149"/>
              <a:gd name="connsiteY25" fmla="*/ 2633172 h 5689077"/>
              <a:gd name="connsiteX26" fmla="*/ 0 w 8352149"/>
              <a:gd name="connsiteY26" fmla="*/ 3291087 h 5689077"/>
              <a:gd name="connsiteX27" fmla="*/ 0 w 8352149"/>
              <a:gd name="connsiteY27" fmla="*/ 3748282 h 5689077"/>
              <a:gd name="connsiteX28" fmla="*/ 0 w 8352149"/>
              <a:gd name="connsiteY28" fmla="*/ 4155297 h 5689077"/>
              <a:gd name="connsiteX29" fmla="*/ 0 w 8352149"/>
              <a:gd name="connsiteY29" fmla="*/ 4712852 h 5689077"/>
              <a:gd name="connsiteX30" fmla="*/ 0 w 8352149"/>
              <a:gd name="connsiteY30" fmla="*/ 5521306 h 5689077"/>
              <a:gd name="connsiteX31" fmla="*/ 167771 w 8352149"/>
              <a:gd name="connsiteY31" fmla="*/ 5689077 h 5689077"/>
              <a:gd name="connsiteX32" fmla="*/ 335542 w 8352149"/>
              <a:gd name="connsiteY32" fmla="*/ 5521306 h 5689077"/>
              <a:gd name="connsiteX33" fmla="*/ 335542 w 8352149"/>
              <a:gd name="connsiteY33" fmla="*/ 5353535 h 5689077"/>
              <a:gd name="connsiteX34" fmla="*/ 660708 w 8352149"/>
              <a:gd name="connsiteY34" fmla="*/ 5353535 h 5689077"/>
              <a:gd name="connsiteX35" fmla="*/ 1064362 w 8352149"/>
              <a:gd name="connsiteY35" fmla="*/ 5353535 h 5689077"/>
              <a:gd name="connsiteX36" fmla="*/ 1781970 w 8352149"/>
              <a:gd name="connsiteY36" fmla="*/ 5353535 h 5689077"/>
              <a:gd name="connsiteX37" fmla="*/ 2264113 w 8352149"/>
              <a:gd name="connsiteY37" fmla="*/ 5353535 h 5689077"/>
              <a:gd name="connsiteX38" fmla="*/ 2981721 w 8352149"/>
              <a:gd name="connsiteY38" fmla="*/ 5353535 h 5689077"/>
              <a:gd name="connsiteX39" fmla="*/ 3699329 w 8352149"/>
              <a:gd name="connsiteY39" fmla="*/ 5353535 h 5689077"/>
              <a:gd name="connsiteX40" fmla="*/ 4338448 w 8352149"/>
              <a:gd name="connsiteY40" fmla="*/ 5353535 h 5689077"/>
              <a:gd name="connsiteX41" fmla="*/ 4977568 w 8352149"/>
              <a:gd name="connsiteY41" fmla="*/ 5353535 h 5689077"/>
              <a:gd name="connsiteX42" fmla="*/ 5695176 w 8352149"/>
              <a:gd name="connsiteY42" fmla="*/ 5353535 h 5689077"/>
              <a:gd name="connsiteX43" fmla="*/ 6098830 w 8352149"/>
              <a:gd name="connsiteY43" fmla="*/ 5353535 h 5689077"/>
              <a:gd name="connsiteX44" fmla="*/ 6423996 w 8352149"/>
              <a:gd name="connsiteY44" fmla="*/ 5353535 h 5689077"/>
              <a:gd name="connsiteX45" fmla="*/ 7063116 w 8352149"/>
              <a:gd name="connsiteY45" fmla="*/ 5353535 h 5689077"/>
              <a:gd name="connsiteX46" fmla="*/ 7702235 w 8352149"/>
              <a:gd name="connsiteY46" fmla="*/ 5353535 h 5689077"/>
              <a:gd name="connsiteX47" fmla="*/ 8184378 w 8352149"/>
              <a:gd name="connsiteY47" fmla="*/ 5353535 h 5689077"/>
              <a:gd name="connsiteX48" fmla="*/ 8352149 w 8352149"/>
              <a:gd name="connsiteY48" fmla="*/ 5185764 h 5689077"/>
              <a:gd name="connsiteX49" fmla="*/ 8352149 w 8352149"/>
              <a:gd name="connsiteY49" fmla="*/ 4628209 h 5689077"/>
              <a:gd name="connsiteX50" fmla="*/ 8352149 w 8352149"/>
              <a:gd name="connsiteY50" fmla="*/ 4221194 h 5689077"/>
              <a:gd name="connsiteX51" fmla="*/ 8352149 w 8352149"/>
              <a:gd name="connsiteY51" fmla="*/ 3613460 h 5689077"/>
              <a:gd name="connsiteX52" fmla="*/ 8352149 w 8352149"/>
              <a:gd name="connsiteY52" fmla="*/ 3005725 h 5689077"/>
              <a:gd name="connsiteX53" fmla="*/ 8352149 w 8352149"/>
              <a:gd name="connsiteY53" fmla="*/ 2548530 h 5689077"/>
              <a:gd name="connsiteX54" fmla="*/ 8352149 w 8352149"/>
              <a:gd name="connsiteY54" fmla="*/ 2091335 h 5689077"/>
              <a:gd name="connsiteX55" fmla="*/ 8352149 w 8352149"/>
              <a:gd name="connsiteY55" fmla="*/ 1483600 h 5689077"/>
              <a:gd name="connsiteX56" fmla="*/ 8352149 w 8352149"/>
              <a:gd name="connsiteY56" fmla="*/ 1026405 h 5689077"/>
              <a:gd name="connsiteX57" fmla="*/ 8352149 w 8352149"/>
              <a:gd name="connsiteY57" fmla="*/ 167771 h 5689077"/>
              <a:gd name="connsiteX58" fmla="*/ 167771 w 8352149"/>
              <a:gd name="connsiteY58" fmla="*/ 671084 h 5689077"/>
              <a:gd name="connsiteX59" fmla="*/ 335542 w 8352149"/>
              <a:gd name="connsiteY59" fmla="*/ 503313 h 5689077"/>
              <a:gd name="connsiteX60" fmla="*/ 251657 w 8352149"/>
              <a:gd name="connsiteY60" fmla="*/ 419428 h 5689077"/>
              <a:gd name="connsiteX61" fmla="*/ 167772 w 8352149"/>
              <a:gd name="connsiteY61" fmla="*/ 503313 h 5689077"/>
              <a:gd name="connsiteX62" fmla="*/ 167771 w 8352149"/>
              <a:gd name="connsiteY62" fmla="*/ 671084 h 5689077"/>
              <a:gd name="connsiteX0" fmla="*/ 167771 w 8352149"/>
              <a:gd name="connsiteY0" fmla="*/ 671084 h 5689077"/>
              <a:gd name="connsiteX1" fmla="*/ 335542 w 8352149"/>
              <a:gd name="connsiteY1" fmla="*/ 503313 h 5689077"/>
              <a:gd name="connsiteX2" fmla="*/ 251657 w 8352149"/>
              <a:gd name="connsiteY2" fmla="*/ 419428 h 5689077"/>
              <a:gd name="connsiteX3" fmla="*/ 167772 w 8352149"/>
              <a:gd name="connsiteY3" fmla="*/ 503313 h 5689077"/>
              <a:gd name="connsiteX4" fmla="*/ 167771 w 8352149"/>
              <a:gd name="connsiteY4" fmla="*/ 671084 h 5689077"/>
              <a:gd name="connsiteX5" fmla="*/ 8184378 w 8352149"/>
              <a:gd name="connsiteY5" fmla="*/ 335542 h 5689077"/>
              <a:gd name="connsiteX6" fmla="*/ 8352149 w 8352149"/>
              <a:gd name="connsiteY6" fmla="*/ 167771 h 5689077"/>
              <a:gd name="connsiteX7" fmla="*/ 8184378 w 8352149"/>
              <a:gd name="connsiteY7" fmla="*/ 0 h 5689077"/>
              <a:gd name="connsiteX8" fmla="*/ 8016607 w 8352149"/>
              <a:gd name="connsiteY8" fmla="*/ 167771 h 5689077"/>
              <a:gd name="connsiteX9" fmla="*/ 8100492 w 8352149"/>
              <a:gd name="connsiteY9" fmla="*/ 251656 h 5689077"/>
              <a:gd name="connsiteX10" fmla="*/ 8184377 w 8352149"/>
              <a:gd name="connsiteY10" fmla="*/ 167771 h 5689077"/>
              <a:gd name="connsiteX11" fmla="*/ 8184378 w 8352149"/>
              <a:gd name="connsiteY11" fmla="*/ 335542 h 5689077"/>
              <a:gd name="connsiteX0" fmla="*/ 0 w 8352149"/>
              <a:gd name="connsiteY0" fmla="*/ 503313 h 5689077"/>
              <a:gd name="connsiteX1" fmla="*/ 167771 w 8352149"/>
              <a:gd name="connsiteY1" fmla="*/ 335542 h 5689077"/>
              <a:gd name="connsiteX2" fmla="*/ 885379 w 8352149"/>
              <a:gd name="connsiteY2" fmla="*/ 335542 h 5689077"/>
              <a:gd name="connsiteX3" fmla="*/ 1446010 w 8352149"/>
              <a:gd name="connsiteY3" fmla="*/ 335542 h 5689077"/>
              <a:gd name="connsiteX4" fmla="*/ 2006641 w 8352149"/>
              <a:gd name="connsiteY4" fmla="*/ 335542 h 5689077"/>
              <a:gd name="connsiteX5" fmla="*/ 2488784 w 8352149"/>
              <a:gd name="connsiteY5" fmla="*/ 335542 h 5689077"/>
              <a:gd name="connsiteX6" fmla="*/ 3127903 w 8352149"/>
              <a:gd name="connsiteY6" fmla="*/ 335542 h 5689077"/>
              <a:gd name="connsiteX7" fmla="*/ 3688535 w 8352149"/>
              <a:gd name="connsiteY7" fmla="*/ 335542 h 5689077"/>
              <a:gd name="connsiteX8" fmla="*/ 4092189 w 8352149"/>
              <a:gd name="connsiteY8" fmla="*/ 335542 h 5689077"/>
              <a:gd name="connsiteX9" fmla="*/ 4652820 w 8352149"/>
              <a:gd name="connsiteY9" fmla="*/ 335542 h 5689077"/>
              <a:gd name="connsiteX10" fmla="*/ 5213451 w 8352149"/>
              <a:gd name="connsiteY10" fmla="*/ 335542 h 5689077"/>
              <a:gd name="connsiteX11" fmla="*/ 5617106 w 8352149"/>
              <a:gd name="connsiteY11" fmla="*/ 335542 h 5689077"/>
              <a:gd name="connsiteX12" fmla="*/ 5942272 w 8352149"/>
              <a:gd name="connsiteY12" fmla="*/ 335542 h 5689077"/>
              <a:gd name="connsiteX13" fmla="*/ 6502903 w 8352149"/>
              <a:gd name="connsiteY13" fmla="*/ 335542 h 5689077"/>
              <a:gd name="connsiteX14" fmla="*/ 6828069 w 8352149"/>
              <a:gd name="connsiteY14" fmla="*/ 335542 h 5689077"/>
              <a:gd name="connsiteX15" fmla="*/ 7388700 w 8352149"/>
              <a:gd name="connsiteY15" fmla="*/ 335542 h 5689077"/>
              <a:gd name="connsiteX16" fmla="*/ 8016607 w 8352149"/>
              <a:gd name="connsiteY16" fmla="*/ 335542 h 5689077"/>
              <a:gd name="connsiteX17" fmla="*/ 8016607 w 8352149"/>
              <a:gd name="connsiteY17" fmla="*/ 167771 h 5689077"/>
              <a:gd name="connsiteX18" fmla="*/ 8184378 w 8352149"/>
              <a:gd name="connsiteY18" fmla="*/ 0 h 5689077"/>
              <a:gd name="connsiteX19" fmla="*/ 8352149 w 8352149"/>
              <a:gd name="connsiteY19" fmla="*/ 167771 h 5689077"/>
              <a:gd name="connsiteX20" fmla="*/ 8352149 w 8352149"/>
              <a:gd name="connsiteY20" fmla="*/ 574786 h 5689077"/>
              <a:gd name="connsiteX21" fmla="*/ 8352149 w 8352149"/>
              <a:gd name="connsiteY21" fmla="*/ 1082161 h 5689077"/>
              <a:gd name="connsiteX22" fmla="*/ 8352149 w 8352149"/>
              <a:gd name="connsiteY22" fmla="*/ 1589536 h 5689077"/>
              <a:gd name="connsiteX23" fmla="*/ 8352149 w 8352149"/>
              <a:gd name="connsiteY23" fmla="*/ 2096911 h 5689077"/>
              <a:gd name="connsiteX24" fmla="*/ 8352149 w 8352149"/>
              <a:gd name="connsiteY24" fmla="*/ 2704645 h 5689077"/>
              <a:gd name="connsiteX25" fmla="*/ 8352149 w 8352149"/>
              <a:gd name="connsiteY25" fmla="*/ 3362560 h 5689077"/>
              <a:gd name="connsiteX26" fmla="*/ 8352149 w 8352149"/>
              <a:gd name="connsiteY26" fmla="*/ 3970295 h 5689077"/>
              <a:gd name="connsiteX27" fmla="*/ 8352149 w 8352149"/>
              <a:gd name="connsiteY27" fmla="*/ 4527849 h 5689077"/>
              <a:gd name="connsiteX28" fmla="*/ 8352149 w 8352149"/>
              <a:gd name="connsiteY28" fmla="*/ 5185764 h 5689077"/>
              <a:gd name="connsiteX29" fmla="*/ 8184378 w 8352149"/>
              <a:gd name="connsiteY29" fmla="*/ 5353535 h 5689077"/>
              <a:gd name="connsiteX30" fmla="*/ 7545258 w 8352149"/>
              <a:gd name="connsiteY30" fmla="*/ 5353535 h 5689077"/>
              <a:gd name="connsiteX31" fmla="*/ 7063116 w 8352149"/>
              <a:gd name="connsiteY31" fmla="*/ 5353535 h 5689077"/>
              <a:gd name="connsiteX32" fmla="*/ 6737950 w 8352149"/>
              <a:gd name="connsiteY32" fmla="*/ 5353535 h 5689077"/>
              <a:gd name="connsiteX33" fmla="*/ 6412784 w 8352149"/>
              <a:gd name="connsiteY33" fmla="*/ 5353535 h 5689077"/>
              <a:gd name="connsiteX34" fmla="*/ 5695176 w 8352149"/>
              <a:gd name="connsiteY34" fmla="*/ 5353535 h 5689077"/>
              <a:gd name="connsiteX35" fmla="*/ 5370010 w 8352149"/>
              <a:gd name="connsiteY35" fmla="*/ 5353535 h 5689077"/>
              <a:gd name="connsiteX36" fmla="*/ 4887867 w 8352149"/>
              <a:gd name="connsiteY36" fmla="*/ 5353535 h 5689077"/>
              <a:gd name="connsiteX37" fmla="*/ 4327236 w 8352149"/>
              <a:gd name="connsiteY37" fmla="*/ 5353535 h 5689077"/>
              <a:gd name="connsiteX38" fmla="*/ 3609628 w 8352149"/>
              <a:gd name="connsiteY38" fmla="*/ 5353535 h 5689077"/>
              <a:gd name="connsiteX39" fmla="*/ 3205973 w 8352149"/>
              <a:gd name="connsiteY39" fmla="*/ 5353535 h 5689077"/>
              <a:gd name="connsiteX40" fmla="*/ 2488366 w 8352149"/>
              <a:gd name="connsiteY40" fmla="*/ 5353535 h 5689077"/>
              <a:gd name="connsiteX41" fmla="*/ 1849246 w 8352149"/>
              <a:gd name="connsiteY41" fmla="*/ 5353535 h 5689077"/>
              <a:gd name="connsiteX42" fmla="*/ 1445592 w 8352149"/>
              <a:gd name="connsiteY42" fmla="*/ 5353535 h 5689077"/>
              <a:gd name="connsiteX43" fmla="*/ 1120426 w 8352149"/>
              <a:gd name="connsiteY43" fmla="*/ 5353535 h 5689077"/>
              <a:gd name="connsiteX44" fmla="*/ 335542 w 8352149"/>
              <a:gd name="connsiteY44" fmla="*/ 5353535 h 5689077"/>
              <a:gd name="connsiteX45" fmla="*/ 335542 w 8352149"/>
              <a:gd name="connsiteY45" fmla="*/ 5521306 h 5689077"/>
              <a:gd name="connsiteX46" fmla="*/ 167771 w 8352149"/>
              <a:gd name="connsiteY46" fmla="*/ 5689077 h 5689077"/>
              <a:gd name="connsiteX47" fmla="*/ 0 w 8352149"/>
              <a:gd name="connsiteY47" fmla="*/ 5521306 h 5689077"/>
              <a:gd name="connsiteX48" fmla="*/ 0 w 8352149"/>
              <a:gd name="connsiteY48" fmla="*/ 4913571 h 5689077"/>
              <a:gd name="connsiteX49" fmla="*/ 0 w 8352149"/>
              <a:gd name="connsiteY49" fmla="*/ 4255657 h 5689077"/>
              <a:gd name="connsiteX50" fmla="*/ 0 w 8352149"/>
              <a:gd name="connsiteY50" fmla="*/ 3848642 h 5689077"/>
              <a:gd name="connsiteX51" fmla="*/ 0 w 8352149"/>
              <a:gd name="connsiteY51" fmla="*/ 3291087 h 5689077"/>
              <a:gd name="connsiteX52" fmla="*/ 0 w 8352149"/>
              <a:gd name="connsiteY52" fmla="*/ 2833892 h 5689077"/>
              <a:gd name="connsiteX53" fmla="*/ 0 w 8352149"/>
              <a:gd name="connsiteY53" fmla="*/ 2376697 h 5689077"/>
              <a:gd name="connsiteX54" fmla="*/ 0 w 8352149"/>
              <a:gd name="connsiteY54" fmla="*/ 1819142 h 5689077"/>
              <a:gd name="connsiteX55" fmla="*/ 0 w 8352149"/>
              <a:gd name="connsiteY55" fmla="*/ 1361947 h 5689077"/>
              <a:gd name="connsiteX56" fmla="*/ 0 w 8352149"/>
              <a:gd name="connsiteY56" fmla="*/ 503313 h 5689077"/>
              <a:gd name="connsiteX57" fmla="*/ 8016607 w 8352149"/>
              <a:gd name="connsiteY57" fmla="*/ 335542 h 5689077"/>
              <a:gd name="connsiteX58" fmla="*/ 8184378 w 8352149"/>
              <a:gd name="connsiteY58" fmla="*/ 335542 h 5689077"/>
              <a:gd name="connsiteX59" fmla="*/ 8352149 w 8352149"/>
              <a:gd name="connsiteY59" fmla="*/ 167771 h 5689077"/>
              <a:gd name="connsiteX60" fmla="*/ 8184378 w 8352149"/>
              <a:gd name="connsiteY60" fmla="*/ 335542 h 5689077"/>
              <a:gd name="connsiteX61" fmla="*/ 8184378 w 8352149"/>
              <a:gd name="connsiteY61" fmla="*/ 167771 h 5689077"/>
              <a:gd name="connsiteX62" fmla="*/ 8100493 w 8352149"/>
              <a:gd name="connsiteY62" fmla="*/ 251656 h 5689077"/>
              <a:gd name="connsiteX63" fmla="*/ 8016608 w 8352149"/>
              <a:gd name="connsiteY63" fmla="*/ 167771 h 5689077"/>
              <a:gd name="connsiteX64" fmla="*/ 167771 w 8352149"/>
              <a:gd name="connsiteY64" fmla="*/ 671084 h 5689077"/>
              <a:gd name="connsiteX65" fmla="*/ 167771 w 8352149"/>
              <a:gd name="connsiteY65" fmla="*/ 503313 h 5689077"/>
              <a:gd name="connsiteX66" fmla="*/ 251656 w 8352149"/>
              <a:gd name="connsiteY66" fmla="*/ 419428 h 5689077"/>
              <a:gd name="connsiteX67" fmla="*/ 335541 w 8352149"/>
              <a:gd name="connsiteY67" fmla="*/ 503313 h 5689077"/>
              <a:gd name="connsiteX68" fmla="*/ 167770 w 8352149"/>
              <a:gd name="connsiteY68" fmla="*/ 671084 h 5689077"/>
              <a:gd name="connsiteX69" fmla="*/ -1 w 8352149"/>
              <a:gd name="connsiteY69" fmla="*/ 503313 h 5689077"/>
              <a:gd name="connsiteX70" fmla="*/ 335542 w 8352149"/>
              <a:gd name="connsiteY70" fmla="*/ 503313 h 5689077"/>
              <a:gd name="connsiteX71" fmla="*/ 335542 w 8352149"/>
              <a:gd name="connsiteY71" fmla="*/ 896720 h 5689077"/>
              <a:gd name="connsiteX72" fmla="*/ 335542 w 8352149"/>
              <a:gd name="connsiteY72" fmla="*/ 1532638 h 5689077"/>
              <a:gd name="connsiteX73" fmla="*/ 335542 w 8352149"/>
              <a:gd name="connsiteY73" fmla="*/ 2168556 h 5689077"/>
              <a:gd name="connsiteX74" fmla="*/ 335542 w 8352149"/>
              <a:gd name="connsiteY74" fmla="*/ 2755972 h 5689077"/>
              <a:gd name="connsiteX75" fmla="*/ 335542 w 8352149"/>
              <a:gd name="connsiteY75" fmla="*/ 3294885 h 5689077"/>
              <a:gd name="connsiteX76" fmla="*/ 335542 w 8352149"/>
              <a:gd name="connsiteY76" fmla="*/ 3930803 h 5689077"/>
              <a:gd name="connsiteX77" fmla="*/ 335542 w 8352149"/>
              <a:gd name="connsiteY77" fmla="*/ 4566721 h 5689077"/>
              <a:gd name="connsiteX78" fmla="*/ 335542 w 8352149"/>
              <a:gd name="connsiteY78" fmla="*/ 5353535 h 568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52149" h="5689077" stroke="0" extrusionOk="0">
                <a:moveTo>
                  <a:pt x="8352149" y="167771"/>
                </a:moveTo>
                <a:cubicBezTo>
                  <a:pt x="8287824" y="246468"/>
                  <a:pt x="8259509" y="250392"/>
                  <a:pt x="8184378" y="335542"/>
                </a:cubicBezTo>
                <a:cubicBezTo>
                  <a:pt x="8167671" y="289356"/>
                  <a:pt x="8200138" y="234263"/>
                  <a:pt x="8184378" y="167771"/>
                </a:cubicBezTo>
                <a:cubicBezTo>
                  <a:pt x="8196373" y="214560"/>
                  <a:pt x="8144633" y="245667"/>
                  <a:pt x="8100493" y="251656"/>
                </a:cubicBezTo>
                <a:cubicBezTo>
                  <a:pt x="8058200" y="258570"/>
                  <a:pt x="8018063" y="218123"/>
                  <a:pt x="8016608" y="167771"/>
                </a:cubicBezTo>
                <a:cubicBezTo>
                  <a:pt x="8013228" y="224641"/>
                  <a:pt x="8021584" y="283915"/>
                  <a:pt x="8016607" y="335542"/>
                </a:cubicBezTo>
                <a:cubicBezTo>
                  <a:pt x="7861567" y="362335"/>
                  <a:pt x="7807626" y="318761"/>
                  <a:pt x="7691441" y="335542"/>
                </a:cubicBezTo>
                <a:cubicBezTo>
                  <a:pt x="7575256" y="352323"/>
                  <a:pt x="7313513" y="287954"/>
                  <a:pt x="7209298" y="335542"/>
                </a:cubicBezTo>
                <a:cubicBezTo>
                  <a:pt x="7105083" y="383130"/>
                  <a:pt x="6839391" y="276428"/>
                  <a:pt x="6648667" y="335542"/>
                </a:cubicBezTo>
                <a:cubicBezTo>
                  <a:pt x="6457943" y="394656"/>
                  <a:pt x="6270735" y="297382"/>
                  <a:pt x="6088036" y="335542"/>
                </a:cubicBezTo>
                <a:cubicBezTo>
                  <a:pt x="5905337" y="373702"/>
                  <a:pt x="5657739" y="310784"/>
                  <a:pt x="5370428" y="335542"/>
                </a:cubicBezTo>
                <a:cubicBezTo>
                  <a:pt x="5083117" y="360300"/>
                  <a:pt x="5194867" y="323777"/>
                  <a:pt x="5045262" y="335542"/>
                </a:cubicBezTo>
                <a:cubicBezTo>
                  <a:pt x="4895657" y="347307"/>
                  <a:pt x="4828999" y="324698"/>
                  <a:pt x="4720096" y="335542"/>
                </a:cubicBezTo>
                <a:cubicBezTo>
                  <a:pt x="4611193" y="346386"/>
                  <a:pt x="4446186" y="296568"/>
                  <a:pt x="4316441" y="335542"/>
                </a:cubicBezTo>
                <a:cubicBezTo>
                  <a:pt x="4186697" y="374516"/>
                  <a:pt x="4045888" y="327588"/>
                  <a:pt x="3912787" y="335542"/>
                </a:cubicBezTo>
                <a:cubicBezTo>
                  <a:pt x="3779686" y="343496"/>
                  <a:pt x="3548644" y="329430"/>
                  <a:pt x="3352156" y="335542"/>
                </a:cubicBezTo>
                <a:cubicBezTo>
                  <a:pt x="3155668" y="341654"/>
                  <a:pt x="2877392" y="292576"/>
                  <a:pt x="2634548" y="335542"/>
                </a:cubicBezTo>
                <a:cubicBezTo>
                  <a:pt x="2391704" y="378508"/>
                  <a:pt x="2449435" y="302336"/>
                  <a:pt x="2309382" y="335542"/>
                </a:cubicBezTo>
                <a:cubicBezTo>
                  <a:pt x="2169329" y="368748"/>
                  <a:pt x="1940760" y="311040"/>
                  <a:pt x="1748751" y="335542"/>
                </a:cubicBezTo>
                <a:cubicBezTo>
                  <a:pt x="1556742" y="360044"/>
                  <a:pt x="1189951" y="304433"/>
                  <a:pt x="1031143" y="335542"/>
                </a:cubicBezTo>
                <a:cubicBezTo>
                  <a:pt x="872335" y="366651"/>
                  <a:pt x="425523" y="247563"/>
                  <a:pt x="167771" y="335542"/>
                </a:cubicBezTo>
                <a:cubicBezTo>
                  <a:pt x="69960" y="340629"/>
                  <a:pt x="12796" y="391149"/>
                  <a:pt x="0" y="503313"/>
                </a:cubicBezTo>
                <a:cubicBezTo>
                  <a:pt x="50070" y="686651"/>
                  <a:pt x="-70065" y="963351"/>
                  <a:pt x="0" y="1161228"/>
                </a:cubicBezTo>
                <a:cubicBezTo>
                  <a:pt x="70065" y="1359105"/>
                  <a:pt x="-31877" y="1441049"/>
                  <a:pt x="0" y="1618423"/>
                </a:cubicBezTo>
                <a:cubicBezTo>
                  <a:pt x="31877" y="1795798"/>
                  <a:pt x="-28476" y="1961312"/>
                  <a:pt x="0" y="2125797"/>
                </a:cubicBezTo>
                <a:cubicBezTo>
                  <a:pt x="28476" y="2290282"/>
                  <a:pt x="-33609" y="2474938"/>
                  <a:pt x="0" y="2633172"/>
                </a:cubicBezTo>
                <a:cubicBezTo>
                  <a:pt x="33609" y="2791406"/>
                  <a:pt x="-68655" y="3124130"/>
                  <a:pt x="0" y="3291087"/>
                </a:cubicBezTo>
                <a:cubicBezTo>
                  <a:pt x="68655" y="3458045"/>
                  <a:pt x="-23123" y="3632050"/>
                  <a:pt x="0" y="3748282"/>
                </a:cubicBezTo>
                <a:cubicBezTo>
                  <a:pt x="23123" y="3864514"/>
                  <a:pt x="-22084" y="4034343"/>
                  <a:pt x="0" y="4155297"/>
                </a:cubicBezTo>
                <a:cubicBezTo>
                  <a:pt x="22084" y="4276252"/>
                  <a:pt x="-49841" y="4513487"/>
                  <a:pt x="0" y="4712852"/>
                </a:cubicBezTo>
                <a:cubicBezTo>
                  <a:pt x="49841" y="4912218"/>
                  <a:pt x="-49984" y="5260751"/>
                  <a:pt x="0" y="5521306"/>
                </a:cubicBezTo>
                <a:cubicBezTo>
                  <a:pt x="16393" y="5623632"/>
                  <a:pt x="79031" y="5687289"/>
                  <a:pt x="167771" y="5689077"/>
                </a:cubicBezTo>
                <a:cubicBezTo>
                  <a:pt x="272698" y="5671568"/>
                  <a:pt x="344121" y="5619483"/>
                  <a:pt x="335542" y="5521306"/>
                </a:cubicBezTo>
                <a:cubicBezTo>
                  <a:pt x="320330" y="5471037"/>
                  <a:pt x="341860" y="5389868"/>
                  <a:pt x="335542" y="5353535"/>
                </a:cubicBezTo>
                <a:cubicBezTo>
                  <a:pt x="453180" y="5344095"/>
                  <a:pt x="515333" y="5357097"/>
                  <a:pt x="660708" y="5353535"/>
                </a:cubicBezTo>
                <a:cubicBezTo>
                  <a:pt x="806083" y="5349973"/>
                  <a:pt x="941666" y="5397407"/>
                  <a:pt x="1064362" y="5353535"/>
                </a:cubicBezTo>
                <a:cubicBezTo>
                  <a:pt x="1187058" y="5309663"/>
                  <a:pt x="1540070" y="5437658"/>
                  <a:pt x="1781970" y="5353535"/>
                </a:cubicBezTo>
                <a:cubicBezTo>
                  <a:pt x="2023870" y="5269412"/>
                  <a:pt x="2118258" y="5371171"/>
                  <a:pt x="2264113" y="5353535"/>
                </a:cubicBezTo>
                <a:cubicBezTo>
                  <a:pt x="2409968" y="5335899"/>
                  <a:pt x="2649582" y="5405940"/>
                  <a:pt x="2981721" y="5353535"/>
                </a:cubicBezTo>
                <a:cubicBezTo>
                  <a:pt x="3313860" y="5301130"/>
                  <a:pt x="3417647" y="5354995"/>
                  <a:pt x="3699329" y="5353535"/>
                </a:cubicBezTo>
                <a:cubicBezTo>
                  <a:pt x="3981011" y="5352075"/>
                  <a:pt x="4060038" y="5375809"/>
                  <a:pt x="4338448" y="5353535"/>
                </a:cubicBezTo>
                <a:cubicBezTo>
                  <a:pt x="4616858" y="5331261"/>
                  <a:pt x="4693798" y="5380893"/>
                  <a:pt x="4977568" y="5353535"/>
                </a:cubicBezTo>
                <a:cubicBezTo>
                  <a:pt x="5261338" y="5326177"/>
                  <a:pt x="5360580" y="5378359"/>
                  <a:pt x="5695176" y="5353535"/>
                </a:cubicBezTo>
                <a:cubicBezTo>
                  <a:pt x="6029772" y="5328711"/>
                  <a:pt x="5980685" y="5392929"/>
                  <a:pt x="6098830" y="5353535"/>
                </a:cubicBezTo>
                <a:cubicBezTo>
                  <a:pt x="6216975" y="5314141"/>
                  <a:pt x="6329035" y="5379329"/>
                  <a:pt x="6423996" y="5353535"/>
                </a:cubicBezTo>
                <a:cubicBezTo>
                  <a:pt x="6518957" y="5327741"/>
                  <a:pt x="6890749" y="5397328"/>
                  <a:pt x="7063116" y="5353535"/>
                </a:cubicBezTo>
                <a:cubicBezTo>
                  <a:pt x="7235483" y="5309742"/>
                  <a:pt x="7535154" y="5419474"/>
                  <a:pt x="7702235" y="5353535"/>
                </a:cubicBezTo>
                <a:cubicBezTo>
                  <a:pt x="7869316" y="5287596"/>
                  <a:pt x="8016142" y="5406828"/>
                  <a:pt x="8184378" y="5353535"/>
                </a:cubicBezTo>
                <a:cubicBezTo>
                  <a:pt x="8280279" y="5359163"/>
                  <a:pt x="8353657" y="5274619"/>
                  <a:pt x="8352149" y="5185764"/>
                </a:cubicBezTo>
                <a:cubicBezTo>
                  <a:pt x="8338921" y="4916078"/>
                  <a:pt x="8357225" y="4794501"/>
                  <a:pt x="8352149" y="4628209"/>
                </a:cubicBezTo>
                <a:cubicBezTo>
                  <a:pt x="8347073" y="4461917"/>
                  <a:pt x="8396516" y="4357853"/>
                  <a:pt x="8352149" y="4221194"/>
                </a:cubicBezTo>
                <a:cubicBezTo>
                  <a:pt x="8307782" y="4084535"/>
                  <a:pt x="8390925" y="3751318"/>
                  <a:pt x="8352149" y="3613460"/>
                </a:cubicBezTo>
                <a:cubicBezTo>
                  <a:pt x="8313373" y="3475602"/>
                  <a:pt x="8357694" y="3173665"/>
                  <a:pt x="8352149" y="3005725"/>
                </a:cubicBezTo>
                <a:cubicBezTo>
                  <a:pt x="8346604" y="2837785"/>
                  <a:pt x="8404050" y="2768949"/>
                  <a:pt x="8352149" y="2548530"/>
                </a:cubicBezTo>
                <a:cubicBezTo>
                  <a:pt x="8300248" y="2328112"/>
                  <a:pt x="8405681" y="2201166"/>
                  <a:pt x="8352149" y="2091335"/>
                </a:cubicBezTo>
                <a:cubicBezTo>
                  <a:pt x="8298617" y="1981504"/>
                  <a:pt x="8359741" y="1660968"/>
                  <a:pt x="8352149" y="1483600"/>
                </a:cubicBezTo>
                <a:cubicBezTo>
                  <a:pt x="8344557" y="1306233"/>
                  <a:pt x="8388882" y="1144279"/>
                  <a:pt x="8352149" y="1026405"/>
                </a:cubicBezTo>
                <a:cubicBezTo>
                  <a:pt x="8315416" y="908532"/>
                  <a:pt x="8412013" y="525273"/>
                  <a:pt x="8352149" y="167771"/>
                </a:cubicBezTo>
                <a:close/>
                <a:moveTo>
                  <a:pt x="167771" y="671084"/>
                </a:moveTo>
                <a:cubicBezTo>
                  <a:pt x="286444" y="677168"/>
                  <a:pt x="336506" y="585700"/>
                  <a:pt x="335542" y="503313"/>
                </a:cubicBezTo>
                <a:cubicBezTo>
                  <a:pt x="341144" y="449417"/>
                  <a:pt x="305929" y="425438"/>
                  <a:pt x="251657" y="419428"/>
                </a:cubicBezTo>
                <a:cubicBezTo>
                  <a:pt x="215435" y="411070"/>
                  <a:pt x="169572" y="454450"/>
                  <a:pt x="167772" y="503313"/>
                </a:cubicBezTo>
                <a:cubicBezTo>
                  <a:pt x="169181" y="554726"/>
                  <a:pt x="160074" y="603502"/>
                  <a:pt x="167771" y="671084"/>
                </a:cubicBezTo>
                <a:close/>
              </a:path>
              <a:path w="8352149" h="5689077" fill="darkenLess" stroke="0" extrusionOk="0">
                <a:moveTo>
                  <a:pt x="167771" y="671084"/>
                </a:moveTo>
                <a:cubicBezTo>
                  <a:pt x="237372" y="672942"/>
                  <a:pt x="329429" y="618816"/>
                  <a:pt x="335542" y="503313"/>
                </a:cubicBezTo>
                <a:cubicBezTo>
                  <a:pt x="340365" y="444790"/>
                  <a:pt x="306782" y="426444"/>
                  <a:pt x="251657" y="419428"/>
                </a:cubicBezTo>
                <a:cubicBezTo>
                  <a:pt x="204274" y="415060"/>
                  <a:pt x="180096" y="461784"/>
                  <a:pt x="167772" y="503313"/>
                </a:cubicBezTo>
                <a:cubicBezTo>
                  <a:pt x="162604" y="558551"/>
                  <a:pt x="167028" y="617380"/>
                  <a:pt x="167771" y="671084"/>
                </a:cubicBezTo>
                <a:close/>
                <a:moveTo>
                  <a:pt x="8184378" y="335542"/>
                </a:moveTo>
                <a:cubicBezTo>
                  <a:pt x="8272895" y="339462"/>
                  <a:pt x="8349459" y="260617"/>
                  <a:pt x="8352149" y="167771"/>
                </a:cubicBezTo>
                <a:cubicBezTo>
                  <a:pt x="8355656" y="100894"/>
                  <a:pt x="8275379" y="-1200"/>
                  <a:pt x="8184378" y="0"/>
                </a:cubicBezTo>
                <a:cubicBezTo>
                  <a:pt x="8073502" y="-851"/>
                  <a:pt x="8041530" y="81883"/>
                  <a:pt x="8016607" y="167771"/>
                </a:cubicBezTo>
                <a:cubicBezTo>
                  <a:pt x="8014862" y="217737"/>
                  <a:pt x="8064442" y="252345"/>
                  <a:pt x="8100492" y="251656"/>
                </a:cubicBezTo>
                <a:cubicBezTo>
                  <a:pt x="8139574" y="246213"/>
                  <a:pt x="8182916" y="206165"/>
                  <a:pt x="8184377" y="167771"/>
                </a:cubicBezTo>
                <a:cubicBezTo>
                  <a:pt x="8178215" y="227264"/>
                  <a:pt x="8185304" y="273628"/>
                  <a:pt x="8184378" y="335542"/>
                </a:cubicBezTo>
                <a:close/>
              </a:path>
              <a:path w="8352149" h="5689077" fill="none" extrusionOk="0">
                <a:moveTo>
                  <a:pt x="0" y="503313"/>
                </a:moveTo>
                <a:cubicBezTo>
                  <a:pt x="-15935" y="411321"/>
                  <a:pt x="79612" y="334473"/>
                  <a:pt x="167771" y="335542"/>
                </a:cubicBezTo>
                <a:cubicBezTo>
                  <a:pt x="412192" y="309122"/>
                  <a:pt x="565362" y="376181"/>
                  <a:pt x="885379" y="335542"/>
                </a:cubicBezTo>
                <a:cubicBezTo>
                  <a:pt x="1205396" y="294903"/>
                  <a:pt x="1240073" y="368152"/>
                  <a:pt x="1446010" y="335542"/>
                </a:cubicBezTo>
                <a:cubicBezTo>
                  <a:pt x="1651947" y="302932"/>
                  <a:pt x="1749451" y="399376"/>
                  <a:pt x="2006641" y="335542"/>
                </a:cubicBezTo>
                <a:cubicBezTo>
                  <a:pt x="2263831" y="271708"/>
                  <a:pt x="2388228" y="367187"/>
                  <a:pt x="2488784" y="335542"/>
                </a:cubicBezTo>
                <a:cubicBezTo>
                  <a:pt x="2589340" y="303897"/>
                  <a:pt x="2809347" y="396901"/>
                  <a:pt x="3127903" y="335542"/>
                </a:cubicBezTo>
                <a:cubicBezTo>
                  <a:pt x="3446459" y="274183"/>
                  <a:pt x="3574920" y="377389"/>
                  <a:pt x="3688535" y="335542"/>
                </a:cubicBezTo>
                <a:cubicBezTo>
                  <a:pt x="3802150" y="293695"/>
                  <a:pt x="3946892" y="350527"/>
                  <a:pt x="4092189" y="335542"/>
                </a:cubicBezTo>
                <a:cubicBezTo>
                  <a:pt x="4237486" y="320557"/>
                  <a:pt x="4505658" y="395437"/>
                  <a:pt x="4652820" y="335542"/>
                </a:cubicBezTo>
                <a:cubicBezTo>
                  <a:pt x="4799982" y="275647"/>
                  <a:pt x="5078445" y="385907"/>
                  <a:pt x="5213451" y="335542"/>
                </a:cubicBezTo>
                <a:cubicBezTo>
                  <a:pt x="5348457" y="285177"/>
                  <a:pt x="5535572" y="344393"/>
                  <a:pt x="5617106" y="335542"/>
                </a:cubicBezTo>
                <a:cubicBezTo>
                  <a:pt x="5698640" y="326691"/>
                  <a:pt x="5818423" y="368420"/>
                  <a:pt x="5942272" y="335542"/>
                </a:cubicBezTo>
                <a:cubicBezTo>
                  <a:pt x="6066121" y="302664"/>
                  <a:pt x="6379022" y="367950"/>
                  <a:pt x="6502903" y="335542"/>
                </a:cubicBezTo>
                <a:cubicBezTo>
                  <a:pt x="6626784" y="303134"/>
                  <a:pt x="6692660" y="347156"/>
                  <a:pt x="6828069" y="335542"/>
                </a:cubicBezTo>
                <a:cubicBezTo>
                  <a:pt x="6963478" y="323928"/>
                  <a:pt x="7145445" y="358542"/>
                  <a:pt x="7388700" y="335542"/>
                </a:cubicBezTo>
                <a:cubicBezTo>
                  <a:pt x="7631955" y="312542"/>
                  <a:pt x="7877881" y="347700"/>
                  <a:pt x="8016607" y="335542"/>
                </a:cubicBezTo>
                <a:cubicBezTo>
                  <a:pt x="8004396" y="254369"/>
                  <a:pt x="8031693" y="210686"/>
                  <a:pt x="8016607" y="167771"/>
                </a:cubicBezTo>
                <a:cubicBezTo>
                  <a:pt x="8017267" y="50958"/>
                  <a:pt x="8080112" y="22420"/>
                  <a:pt x="8184378" y="0"/>
                </a:cubicBezTo>
                <a:cubicBezTo>
                  <a:pt x="8266426" y="-19492"/>
                  <a:pt x="8348620" y="71745"/>
                  <a:pt x="8352149" y="167771"/>
                </a:cubicBezTo>
                <a:cubicBezTo>
                  <a:pt x="8397660" y="289165"/>
                  <a:pt x="8351693" y="472595"/>
                  <a:pt x="8352149" y="574786"/>
                </a:cubicBezTo>
                <a:cubicBezTo>
                  <a:pt x="8352605" y="676978"/>
                  <a:pt x="8334373" y="958590"/>
                  <a:pt x="8352149" y="1082161"/>
                </a:cubicBezTo>
                <a:cubicBezTo>
                  <a:pt x="8369925" y="1205733"/>
                  <a:pt x="8334141" y="1487326"/>
                  <a:pt x="8352149" y="1589536"/>
                </a:cubicBezTo>
                <a:cubicBezTo>
                  <a:pt x="8370157" y="1691747"/>
                  <a:pt x="8327138" y="1971789"/>
                  <a:pt x="8352149" y="2096911"/>
                </a:cubicBezTo>
                <a:cubicBezTo>
                  <a:pt x="8377160" y="2222034"/>
                  <a:pt x="8314309" y="2488279"/>
                  <a:pt x="8352149" y="2704645"/>
                </a:cubicBezTo>
                <a:cubicBezTo>
                  <a:pt x="8389989" y="2921011"/>
                  <a:pt x="8334897" y="3150992"/>
                  <a:pt x="8352149" y="3362560"/>
                </a:cubicBezTo>
                <a:cubicBezTo>
                  <a:pt x="8369401" y="3574129"/>
                  <a:pt x="8345898" y="3835966"/>
                  <a:pt x="8352149" y="3970295"/>
                </a:cubicBezTo>
                <a:cubicBezTo>
                  <a:pt x="8358400" y="4104625"/>
                  <a:pt x="8302184" y="4345639"/>
                  <a:pt x="8352149" y="4527849"/>
                </a:cubicBezTo>
                <a:cubicBezTo>
                  <a:pt x="8402114" y="4710059"/>
                  <a:pt x="8289823" y="5032475"/>
                  <a:pt x="8352149" y="5185764"/>
                </a:cubicBezTo>
                <a:cubicBezTo>
                  <a:pt x="8339031" y="5267980"/>
                  <a:pt x="8275463" y="5341778"/>
                  <a:pt x="8184378" y="5353535"/>
                </a:cubicBezTo>
                <a:cubicBezTo>
                  <a:pt x="7874612" y="5363986"/>
                  <a:pt x="7677241" y="5326738"/>
                  <a:pt x="7545258" y="5353535"/>
                </a:cubicBezTo>
                <a:cubicBezTo>
                  <a:pt x="7413275" y="5380332"/>
                  <a:pt x="7210840" y="5323519"/>
                  <a:pt x="7063116" y="5353535"/>
                </a:cubicBezTo>
                <a:cubicBezTo>
                  <a:pt x="6915392" y="5383551"/>
                  <a:pt x="6899628" y="5335208"/>
                  <a:pt x="6737950" y="5353535"/>
                </a:cubicBezTo>
                <a:cubicBezTo>
                  <a:pt x="6576272" y="5371862"/>
                  <a:pt x="6521527" y="5340444"/>
                  <a:pt x="6412784" y="5353535"/>
                </a:cubicBezTo>
                <a:cubicBezTo>
                  <a:pt x="6304041" y="5366626"/>
                  <a:pt x="5875442" y="5325109"/>
                  <a:pt x="5695176" y="5353535"/>
                </a:cubicBezTo>
                <a:cubicBezTo>
                  <a:pt x="5514910" y="5381961"/>
                  <a:pt x="5519976" y="5341661"/>
                  <a:pt x="5370010" y="5353535"/>
                </a:cubicBezTo>
                <a:cubicBezTo>
                  <a:pt x="5220044" y="5365409"/>
                  <a:pt x="5032808" y="5329373"/>
                  <a:pt x="4887867" y="5353535"/>
                </a:cubicBezTo>
                <a:cubicBezTo>
                  <a:pt x="4742926" y="5377697"/>
                  <a:pt x="4475032" y="5350601"/>
                  <a:pt x="4327236" y="5353535"/>
                </a:cubicBezTo>
                <a:cubicBezTo>
                  <a:pt x="4179440" y="5356469"/>
                  <a:pt x="3945953" y="5272914"/>
                  <a:pt x="3609628" y="5353535"/>
                </a:cubicBezTo>
                <a:cubicBezTo>
                  <a:pt x="3273303" y="5434156"/>
                  <a:pt x="3332580" y="5327390"/>
                  <a:pt x="3205973" y="5353535"/>
                </a:cubicBezTo>
                <a:cubicBezTo>
                  <a:pt x="3079367" y="5379680"/>
                  <a:pt x="2838649" y="5301596"/>
                  <a:pt x="2488366" y="5353535"/>
                </a:cubicBezTo>
                <a:cubicBezTo>
                  <a:pt x="2138083" y="5405474"/>
                  <a:pt x="2051574" y="5329351"/>
                  <a:pt x="1849246" y="5353535"/>
                </a:cubicBezTo>
                <a:cubicBezTo>
                  <a:pt x="1646918" y="5377719"/>
                  <a:pt x="1559371" y="5349208"/>
                  <a:pt x="1445592" y="5353535"/>
                </a:cubicBezTo>
                <a:cubicBezTo>
                  <a:pt x="1331813" y="5357862"/>
                  <a:pt x="1238110" y="5317992"/>
                  <a:pt x="1120426" y="5353535"/>
                </a:cubicBezTo>
                <a:cubicBezTo>
                  <a:pt x="1002742" y="5389078"/>
                  <a:pt x="676322" y="5297762"/>
                  <a:pt x="335542" y="5353535"/>
                </a:cubicBezTo>
                <a:cubicBezTo>
                  <a:pt x="339555" y="5392272"/>
                  <a:pt x="324634" y="5467124"/>
                  <a:pt x="335542" y="5521306"/>
                </a:cubicBezTo>
                <a:cubicBezTo>
                  <a:pt x="347087" y="5614250"/>
                  <a:pt x="242987" y="5694816"/>
                  <a:pt x="167771" y="5689077"/>
                </a:cubicBezTo>
                <a:cubicBezTo>
                  <a:pt x="54606" y="5696370"/>
                  <a:pt x="-13576" y="5600062"/>
                  <a:pt x="0" y="5521306"/>
                </a:cubicBezTo>
                <a:cubicBezTo>
                  <a:pt x="-30813" y="5303519"/>
                  <a:pt x="9528" y="5126095"/>
                  <a:pt x="0" y="4913571"/>
                </a:cubicBezTo>
                <a:cubicBezTo>
                  <a:pt x="-9528" y="4701047"/>
                  <a:pt x="6761" y="4529316"/>
                  <a:pt x="0" y="4255657"/>
                </a:cubicBezTo>
                <a:cubicBezTo>
                  <a:pt x="-6761" y="3981998"/>
                  <a:pt x="2663" y="4048112"/>
                  <a:pt x="0" y="3848642"/>
                </a:cubicBezTo>
                <a:cubicBezTo>
                  <a:pt x="-2663" y="3649172"/>
                  <a:pt x="38082" y="3564816"/>
                  <a:pt x="0" y="3291087"/>
                </a:cubicBezTo>
                <a:cubicBezTo>
                  <a:pt x="-38082" y="3017359"/>
                  <a:pt x="31491" y="2992921"/>
                  <a:pt x="0" y="2833892"/>
                </a:cubicBezTo>
                <a:cubicBezTo>
                  <a:pt x="-31491" y="2674864"/>
                  <a:pt x="25787" y="2470612"/>
                  <a:pt x="0" y="2376697"/>
                </a:cubicBezTo>
                <a:cubicBezTo>
                  <a:pt x="-25787" y="2282782"/>
                  <a:pt x="46500" y="1933339"/>
                  <a:pt x="0" y="1819142"/>
                </a:cubicBezTo>
                <a:cubicBezTo>
                  <a:pt x="-46500" y="1704946"/>
                  <a:pt x="7549" y="1473234"/>
                  <a:pt x="0" y="1361947"/>
                </a:cubicBezTo>
                <a:cubicBezTo>
                  <a:pt x="-7549" y="1250660"/>
                  <a:pt x="14227" y="776729"/>
                  <a:pt x="0" y="503313"/>
                </a:cubicBezTo>
                <a:close/>
                <a:moveTo>
                  <a:pt x="8016607" y="335542"/>
                </a:moveTo>
                <a:cubicBezTo>
                  <a:pt x="8070836" y="324539"/>
                  <a:pt x="8100688" y="351987"/>
                  <a:pt x="8184378" y="335542"/>
                </a:cubicBezTo>
                <a:cubicBezTo>
                  <a:pt x="8288765" y="354382"/>
                  <a:pt x="8348338" y="271729"/>
                  <a:pt x="8352149" y="167771"/>
                </a:cubicBezTo>
                <a:moveTo>
                  <a:pt x="8184378" y="335542"/>
                </a:moveTo>
                <a:cubicBezTo>
                  <a:pt x="8174793" y="278643"/>
                  <a:pt x="8190813" y="248141"/>
                  <a:pt x="8184378" y="167771"/>
                </a:cubicBezTo>
                <a:cubicBezTo>
                  <a:pt x="8185040" y="216385"/>
                  <a:pt x="8144701" y="252610"/>
                  <a:pt x="8100493" y="251656"/>
                </a:cubicBezTo>
                <a:cubicBezTo>
                  <a:pt x="8060894" y="256307"/>
                  <a:pt x="8006215" y="217133"/>
                  <a:pt x="8016608" y="167771"/>
                </a:cubicBezTo>
                <a:moveTo>
                  <a:pt x="167771" y="671084"/>
                </a:moveTo>
                <a:cubicBezTo>
                  <a:pt x="151890" y="596599"/>
                  <a:pt x="182925" y="570198"/>
                  <a:pt x="167771" y="503313"/>
                </a:cubicBezTo>
                <a:cubicBezTo>
                  <a:pt x="167007" y="453225"/>
                  <a:pt x="203671" y="417750"/>
                  <a:pt x="251656" y="419428"/>
                </a:cubicBezTo>
                <a:cubicBezTo>
                  <a:pt x="296540" y="412268"/>
                  <a:pt x="337647" y="456748"/>
                  <a:pt x="335541" y="503313"/>
                </a:cubicBezTo>
                <a:cubicBezTo>
                  <a:pt x="321948" y="591585"/>
                  <a:pt x="255079" y="671697"/>
                  <a:pt x="167770" y="671084"/>
                </a:cubicBezTo>
                <a:cubicBezTo>
                  <a:pt x="72762" y="668822"/>
                  <a:pt x="-988" y="597945"/>
                  <a:pt x="-1" y="503313"/>
                </a:cubicBezTo>
                <a:moveTo>
                  <a:pt x="335542" y="503313"/>
                </a:moveTo>
                <a:cubicBezTo>
                  <a:pt x="338611" y="596471"/>
                  <a:pt x="292952" y="817304"/>
                  <a:pt x="335542" y="896720"/>
                </a:cubicBezTo>
                <a:cubicBezTo>
                  <a:pt x="378132" y="976136"/>
                  <a:pt x="301221" y="1253566"/>
                  <a:pt x="335542" y="1532638"/>
                </a:cubicBezTo>
                <a:cubicBezTo>
                  <a:pt x="369863" y="1811710"/>
                  <a:pt x="332909" y="1872762"/>
                  <a:pt x="335542" y="2168556"/>
                </a:cubicBezTo>
                <a:cubicBezTo>
                  <a:pt x="338175" y="2464350"/>
                  <a:pt x="326203" y="2552585"/>
                  <a:pt x="335542" y="2755972"/>
                </a:cubicBezTo>
                <a:cubicBezTo>
                  <a:pt x="344881" y="2959359"/>
                  <a:pt x="282962" y="3175510"/>
                  <a:pt x="335542" y="3294885"/>
                </a:cubicBezTo>
                <a:cubicBezTo>
                  <a:pt x="388122" y="3414260"/>
                  <a:pt x="298296" y="3651822"/>
                  <a:pt x="335542" y="3930803"/>
                </a:cubicBezTo>
                <a:cubicBezTo>
                  <a:pt x="372788" y="4209784"/>
                  <a:pt x="277025" y="4270883"/>
                  <a:pt x="335542" y="4566721"/>
                </a:cubicBezTo>
                <a:cubicBezTo>
                  <a:pt x="394059" y="4862559"/>
                  <a:pt x="334663" y="5174439"/>
                  <a:pt x="335542" y="5353535"/>
                </a:cubicBezTo>
              </a:path>
              <a:path w="8352149" h="5689077" fill="none" stroke="0" extrusionOk="0">
                <a:moveTo>
                  <a:pt x="0" y="503313"/>
                </a:moveTo>
                <a:cubicBezTo>
                  <a:pt x="9083" y="393168"/>
                  <a:pt x="58362" y="319467"/>
                  <a:pt x="167771" y="335542"/>
                </a:cubicBezTo>
                <a:cubicBezTo>
                  <a:pt x="283689" y="325300"/>
                  <a:pt x="375802" y="370960"/>
                  <a:pt x="492937" y="335542"/>
                </a:cubicBezTo>
                <a:cubicBezTo>
                  <a:pt x="610072" y="300124"/>
                  <a:pt x="977065" y="381140"/>
                  <a:pt x="1132057" y="335542"/>
                </a:cubicBezTo>
                <a:cubicBezTo>
                  <a:pt x="1287049" y="289944"/>
                  <a:pt x="1467972" y="372712"/>
                  <a:pt x="1771176" y="335542"/>
                </a:cubicBezTo>
                <a:cubicBezTo>
                  <a:pt x="2074380" y="298372"/>
                  <a:pt x="2147894" y="342352"/>
                  <a:pt x="2331807" y="335542"/>
                </a:cubicBezTo>
                <a:cubicBezTo>
                  <a:pt x="2515720" y="328732"/>
                  <a:pt x="2749121" y="347367"/>
                  <a:pt x="2970927" y="335542"/>
                </a:cubicBezTo>
                <a:cubicBezTo>
                  <a:pt x="3192733" y="323717"/>
                  <a:pt x="3275886" y="374802"/>
                  <a:pt x="3374581" y="335542"/>
                </a:cubicBezTo>
                <a:cubicBezTo>
                  <a:pt x="3473276" y="296282"/>
                  <a:pt x="3713045" y="350830"/>
                  <a:pt x="3935212" y="335542"/>
                </a:cubicBezTo>
                <a:cubicBezTo>
                  <a:pt x="4157379" y="320254"/>
                  <a:pt x="4436947" y="337080"/>
                  <a:pt x="4652820" y="335542"/>
                </a:cubicBezTo>
                <a:cubicBezTo>
                  <a:pt x="4868693" y="334004"/>
                  <a:pt x="5010230" y="338036"/>
                  <a:pt x="5134963" y="335542"/>
                </a:cubicBezTo>
                <a:cubicBezTo>
                  <a:pt x="5259696" y="333048"/>
                  <a:pt x="5443881" y="340563"/>
                  <a:pt x="5617106" y="335542"/>
                </a:cubicBezTo>
                <a:cubicBezTo>
                  <a:pt x="5790331" y="330521"/>
                  <a:pt x="5949583" y="367353"/>
                  <a:pt x="6099248" y="335542"/>
                </a:cubicBezTo>
                <a:cubicBezTo>
                  <a:pt x="6248913" y="303731"/>
                  <a:pt x="6450160" y="378499"/>
                  <a:pt x="6659880" y="335542"/>
                </a:cubicBezTo>
                <a:cubicBezTo>
                  <a:pt x="6869600" y="292585"/>
                  <a:pt x="6831089" y="374193"/>
                  <a:pt x="6985046" y="335542"/>
                </a:cubicBezTo>
                <a:cubicBezTo>
                  <a:pt x="7139003" y="296891"/>
                  <a:pt x="7530256" y="398599"/>
                  <a:pt x="8016607" y="335542"/>
                </a:cubicBezTo>
                <a:cubicBezTo>
                  <a:pt x="7996636" y="258302"/>
                  <a:pt x="8033214" y="237869"/>
                  <a:pt x="8016607" y="167771"/>
                </a:cubicBezTo>
                <a:cubicBezTo>
                  <a:pt x="8014101" y="78265"/>
                  <a:pt x="8092903" y="-4469"/>
                  <a:pt x="8184378" y="0"/>
                </a:cubicBezTo>
                <a:cubicBezTo>
                  <a:pt x="8275381" y="-1411"/>
                  <a:pt x="8346285" y="77123"/>
                  <a:pt x="8352149" y="167771"/>
                </a:cubicBezTo>
                <a:cubicBezTo>
                  <a:pt x="8389308" y="320072"/>
                  <a:pt x="8326951" y="447549"/>
                  <a:pt x="8352149" y="574786"/>
                </a:cubicBezTo>
                <a:cubicBezTo>
                  <a:pt x="8377347" y="702023"/>
                  <a:pt x="8346968" y="890997"/>
                  <a:pt x="8352149" y="981801"/>
                </a:cubicBezTo>
                <a:cubicBezTo>
                  <a:pt x="8357330" y="1072606"/>
                  <a:pt x="8300075" y="1294870"/>
                  <a:pt x="8352149" y="1489176"/>
                </a:cubicBezTo>
                <a:cubicBezTo>
                  <a:pt x="8404223" y="1683482"/>
                  <a:pt x="8337552" y="1792858"/>
                  <a:pt x="8352149" y="1946371"/>
                </a:cubicBezTo>
                <a:cubicBezTo>
                  <a:pt x="8366746" y="2099884"/>
                  <a:pt x="8313348" y="2283152"/>
                  <a:pt x="8352149" y="2453746"/>
                </a:cubicBezTo>
                <a:cubicBezTo>
                  <a:pt x="8390950" y="2624340"/>
                  <a:pt x="8349802" y="2691685"/>
                  <a:pt x="8352149" y="2860761"/>
                </a:cubicBezTo>
                <a:cubicBezTo>
                  <a:pt x="8354496" y="3029838"/>
                  <a:pt x="8321545" y="3150350"/>
                  <a:pt x="8352149" y="3317955"/>
                </a:cubicBezTo>
                <a:cubicBezTo>
                  <a:pt x="8382753" y="3485560"/>
                  <a:pt x="8337301" y="3613015"/>
                  <a:pt x="8352149" y="3825330"/>
                </a:cubicBezTo>
                <a:cubicBezTo>
                  <a:pt x="8366997" y="4037645"/>
                  <a:pt x="8339319" y="4124501"/>
                  <a:pt x="8352149" y="4332705"/>
                </a:cubicBezTo>
                <a:cubicBezTo>
                  <a:pt x="8364979" y="4540909"/>
                  <a:pt x="8332491" y="5011741"/>
                  <a:pt x="8352149" y="5185764"/>
                </a:cubicBezTo>
                <a:cubicBezTo>
                  <a:pt x="8360510" y="5277683"/>
                  <a:pt x="8254196" y="5339085"/>
                  <a:pt x="8184378" y="5353535"/>
                </a:cubicBezTo>
                <a:cubicBezTo>
                  <a:pt x="7978256" y="5374399"/>
                  <a:pt x="7864560" y="5300201"/>
                  <a:pt x="7545258" y="5353535"/>
                </a:cubicBezTo>
                <a:cubicBezTo>
                  <a:pt x="7225956" y="5406869"/>
                  <a:pt x="7091636" y="5296123"/>
                  <a:pt x="6906139" y="5353535"/>
                </a:cubicBezTo>
                <a:cubicBezTo>
                  <a:pt x="6720642" y="5410947"/>
                  <a:pt x="6530789" y="5342524"/>
                  <a:pt x="6188531" y="5353535"/>
                </a:cubicBezTo>
                <a:cubicBezTo>
                  <a:pt x="5846273" y="5364546"/>
                  <a:pt x="5871246" y="5343592"/>
                  <a:pt x="5706388" y="5353535"/>
                </a:cubicBezTo>
                <a:cubicBezTo>
                  <a:pt x="5541530" y="5363478"/>
                  <a:pt x="5224527" y="5293800"/>
                  <a:pt x="5067269" y="5353535"/>
                </a:cubicBezTo>
                <a:cubicBezTo>
                  <a:pt x="4910011" y="5413270"/>
                  <a:pt x="4791399" y="5311937"/>
                  <a:pt x="4663614" y="5353535"/>
                </a:cubicBezTo>
                <a:cubicBezTo>
                  <a:pt x="4535829" y="5395133"/>
                  <a:pt x="4144845" y="5288264"/>
                  <a:pt x="3946007" y="5353535"/>
                </a:cubicBezTo>
                <a:cubicBezTo>
                  <a:pt x="3747169" y="5418806"/>
                  <a:pt x="3457890" y="5332943"/>
                  <a:pt x="3228399" y="5353535"/>
                </a:cubicBezTo>
                <a:cubicBezTo>
                  <a:pt x="2998908" y="5374127"/>
                  <a:pt x="2949457" y="5315499"/>
                  <a:pt x="2824744" y="5353535"/>
                </a:cubicBezTo>
                <a:cubicBezTo>
                  <a:pt x="2700031" y="5391571"/>
                  <a:pt x="2502518" y="5335345"/>
                  <a:pt x="2185625" y="5353535"/>
                </a:cubicBezTo>
                <a:cubicBezTo>
                  <a:pt x="1868732" y="5371725"/>
                  <a:pt x="1786445" y="5288274"/>
                  <a:pt x="1468017" y="5353535"/>
                </a:cubicBezTo>
                <a:cubicBezTo>
                  <a:pt x="1149589" y="5418796"/>
                  <a:pt x="1181239" y="5289227"/>
                  <a:pt x="907386" y="5353535"/>
                </a:cubicBezTo>
                <a:cubicBezTo>
                  <a:pt x="633533" y="5417843"/>
                  <a:pt x="605456" y="5300368"/>
                  <a:pt x="335542" y="5353535"/>
                </a:cubicBezTo>
                <a:cubicBezTo>
                  <a:pt x="340945" y="5423554"/>
                  <a:pt x="321811" y="5474295"/>
                  <a:pt x="335542" y="5521306"/>
                </a:cubicBezTo>
                <a:cubicBezTo>
                  <a:pt x="325578" y="5604340"/>
                  <a:pt x="277508" y="5692489"/>
                  <a:pt x="167771" y="5689077"/>
                </a:cubicBezTo>
                <a:cubicBezTo>
                  <a:pt x="78194" y="5702722"/>
                  <a:pt x="-25801" y="5609346"/>
                  <a:pt x="0" y="5521306"/>
                </a:cubicBezTo>
                <a:cubicBezTo>
                  <a:pt x="-28519" y="5279910"/>
                  <a:pt x="20015" y="5196066"/>
                  <a:pt x="0" y="4963751"/>
                </a:cubicBezTo>
                <a:cubicBezTo>
                  <a:pt x="-20015" y="4731437"/>
                  <a:pt x="55464" y="4629473"/>
                  <a:pt x="0" y="4305837"/>
                </a:cubicBezTo>
                <a:cubicBezTo>
                  <a:pt x="-55464" y="3982201"/>
                  <a:pt x="60442" y="4028869"/>
                  <a:pt x="0" y="3798462"/>
                </a:cubicBezTo>
                <a:cubicBezTo>
                  <a:pt x="-60442" y="3568055"/>
                  <a:pt x="54282" y="3528535"/>
                  <a:pt x="0" y="3291087"/>
                </a:cubicBezTo>
                <a:cubicBezTo>
                  <a:pt x="-54282" y="3053640"/>
                  <a:pt x="46625" y="2980163"/>
                  <a:pt x="0" y="2833892"/>
                </a:cubicBezTo>
                <a:cubicBezTo>
                  <a:pt x="-46625" y="2687621"/>
                  <a:pt x="48884" y="2430816"/>
                  <a:pt x="0" y="2276337"/>
                </a:cubicBezTo>
                <a:cubicBezTo>
                  <a:pt x="-48884" y="2121858"/>
                  <a:pt x="27245" y="1995620"/>
                  <a:pt x="0" y="1718782"/>
                </a:cubicBezTo>
                <a:cubicBezTo>
                  <a:pt x="-27245" y="1441945"/>
                  <a:pt x="38868" y="1373376"/>
                  <a:pt x="0" y="1060868"/>
                </a:cubicBezTo>
                <a:cubicBezTo>
                  <a:pt x="-38868" y="748360"/>
                  <a:pt x="13266" y="685882"/>
                  <a:pt x="0" y="503313"/>
                </a:cubicBezTo>
                <a:close/>
                <a:moveTo>
                  <a:pt x="8016607" y="335542"/>
                </a:moveTo>
                <a:cubicBezTo>
                  <a:pt x="8063589" y="327659"/>
                  <a:pt x="8132241" y="341133"/>
                  <a:pt x="8184378" y="335542"/>
                </a:cubicBezTo>
                <a:cubicBezTo>
                  <a:pt x="8281482" y="342715"/>
                  <a:pt x="8348854" y="261390"/>
                  <a:pt x="8352149" y="167771"/>
                </a:cubicBezTo>
                <a:moveTo>
                  <a:pt x="8184378" y="335542"/>
                </a:moveTo>
                <a:cubicBezTo>
                  <a:pt x="8184146" y="290225"/>
                  <a:pt x="8184724" y="208380"/>
                  <a:pt x="8184378" y="167771"/>
                </a:cubicBezTo>
                <a:cubicBezTo>
                  <a:pt x="8184476" y="215250"/>
                  <a:pt x="8135413" y="258086"/>
                  <a:pt x="8100493" y="251656"/>
                </a:cubicBezTo>
                <a:cubicBezTo>
                  <a:pt x="8044273" y="243373"/>
                  <a:pt x="8017153" y="205506"/>
                  <a:pt x="8016608" y="167771"/>
                </a:cubicBezTo>
                <a:moveTo>
                  <a:pt x="167771" y="671084"/>
                </a:moveTo>
                <a:cubicBezTo>
                  <a:pt x="165480" y="594632"/>
                  <a:pt x="181509" y="565449"/>
                  <a:pt x="167771" y="503313"/>
                </a:cubicBezTo>
                <a:cubicBezTo>
                  <a:pt x="161754" y="458659"/>
                  <a:pt x="207279" y="417500"/>
                  <a:pt x="251656" y="419428"/>
                </a:cubicBezTo>
                <a:cubicBezTo>
                  <a:pt x="303797" y="424177"/>
                  <a:pt x="334509" y="454865"/>
                  <a:pt x="335541" y="503313"/>
                </a:cubicBezTo>
                <a:cubicBezTo>
                  <a:pt x="321575" y="590774"/>
                  <a:pt x="253658" y="667965"/>
                  <a:pt x="167770" y="671084"/>
                </a:cubicBezTo>
                <a:cubicBezTo>
                  <a:pt x="88232" y="667617"/>
                  <a:pt x="-291" y="603768"/>
                  <a:pt x="-1" y="503313"/>
                </a:cubicBezTo>
                <a:moveTo>
                  <a:pt x="335542" y="503313"/>
                </a:moveTo>
                <a:cubicBezTo>
                  <a:pt x="368493" y="679626"/>
                  <a:pt x="306396" y="750057"/>
                  <a:pt x="335542" y="945222"/>
                </a:cubicBezTo>
                <a:cubicBezTo>
                  <a:pt x="364688" y="1140387"/>
                  <a:pt x="312359" y="1342842"/>
                  <a:pt x="335542" y="1484136"/>
                </a:cubicBezTo>
                <a:cubicBezTo>
                  <a:pt x="358725" y="1625430"/>
                  <a:pt x="301595" y="1851951"/>
                  <a:pt x="335542" y="2023049"/>
                </a:cubicBezTo>
                <a:cubicBezTo>
                  <a:pt x="369489" y="2194147"/>
                  <a:pt x="317527" y="2521538"/>
                  <a:pt x="335542" y="2658967"/>
                </a:cubicBezTo>
                <a:cubicBezTo>
                  <a:pt x="353557" y="2796396"/>
                  <a:pt x="286036" y="3120408"/>
                  <a:pt x="335542" y="3294885"/>
                </a:cubicBezTo>
                <a:cubicBezTo>
                  <a:pt x="385048" y="3469362"/>
                  <a:pt x="324755" y="3621958"/>
                  <a:pt x="335542" y="3785297"/>
                </a:cubicBezTo>
                <a:cubicBezTo>
                  <a:pt x="346329" y="3948636"/>
                  <a:pt x="291895" y="4118411"/>
                  <a:pt x="335542" y="4275708"/>
                </a:cubicBezTo>
                <a:cubicBezTo>
                  <a:pt x="379189" y="4433005"/>
                  <a:pt x="302869" y="4533434"/>
                  <a:pt x="335542" y="4766119"/>
                </a:cubicBezTo>
                <a:cubicBezTo>
                  <a:pt x="368215" y="4998804"/>
                  <a:pt x="310368" y="5088732"/>
                  <a:pt x="335542" y="5353535"/>
                </a:cubicBezTo>
              </a:path>
            </a:pathLst>
          </a:custGeom>
          <a:solidFill>
            <a:schemeClr val="accent3">
              <a:lumMod val="20000"/>
              <a:lumOff val="80000"/>
            </a:schemeClr>
          </a:solidFill>
          <a:ln w="19050">
            <a:solidFill>
              <a:schemeClr val="tx1">
                <a:lumMod val="75000"/>
                <a:lumOff val="25000"/>
              </a:schemeClr>
            </a:solidFill>
            <a:extLst>
              <a:ext uri="{C807C97D-BFC1-408E-A445-0C87EB9F89A2}">
                <ask:lineSketchStyleProps xmlns:ask="http://schemas.microsoft.com/office/drawing/2018/sketchyshapes" xmlns="" sd="1557438541">
                  <a:prstGeom prst="horizontalScroll">
                    <a:avLst>
                      <a:gd name="adj" fmla="val 5898"/>
                    </a:avLst>
                  </a:prstGeom>
                  <ask:type>
                    <ask:lineSketchScribble/>
                  </ask:type>
                </ask:lineSketchStyleProps>
              </a:ext>
            </a:extLs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r-HR" sz="2000" dirty="0">
                <a:solidFill>
                  <a:schemeClr val="tx1"/>
                </a:solidFill>
              </a:rPr>
              <a:t>Jedan od svjedoka na suđenju Draži Mihailoviću bio je i Andrija Pivčević. On je kao osmogodišnji dječak preživio četnički pokolj u selu </a:t>
            </a:r>
            <a:r>
              <a:rPr lang="hr-HR" sz="2000" dirty="0" err="1">
                <a:solidFill>
                  <a:schemeClr val="tx1"/>
                </a:solidFill>
              </a:rPr>
              <a:t>Gatima</a:t>
            </a:r>
            <a:r>
              <a:rPr lang="hr-HR" sz="2000" dirty="0">
                <a:solidFill>
                  <a:schemeClr val="tx1"/>
                </a:solidFill>
              </a:rPr>
              <a:t> blizu Splita. „[...] Draža se </a:t>
            </a:r>
            <a:r>
              <a:rPr lang="hr-HR" sz="2000" dirty="0" err="1">
                <a:solidFill>
                  <a:schemeClr val="tx1"/>
                </a:solidFill>
              </a:rPr>
              <a:t>branija</a:t>
            </a:r>
            <a:r>
              <a:rPr lang="hr-HR" sz="2000" dirty="0">
                <a:solidFill>
                  <a:schemeClr val="tx1"/>
                </a:solidFill>
              </a:rPr>
              <a:t> da je za sve kriv Momčilo </a:t>
            </a:r>
            <a:r>
              <a:rPr lang="hr-HR" sz="2000" dirty="0" err="1">
                <a:solidFill>
                  <a:schemeClr val="tx1"/>
                </a:solidFill>
              </a:rPr>
              <a:t>Đujić</a:t>
            </a:r>
            <a:r>
              <a:rPr lang="hr-HR" sz="2000" dirty="0">
                <a:solidFill>
                  <a:schemeClr val="tx1"/>
                </a:solidFill>
              </a:rPr>
              <a:t> i da on ništa nije zna. Sićan se da mu je tužilac </a:t>
            </a:r>
            <a:r>
              <a:rPr lang="hr-HR" sz="2000" dirty="0" err="1">
                <a:solidFill>
                  <a:schemeClr val="tx1"/>
                </a:solidFill>
              </a:rPr>
              <a:t>reka</a:t>
            </a:r>
            <a:r>
              <a:rPr lang="hr-HR" sz="2000" dirty="0">
                <a:solidFill>
                  <a:schemeClr val="tx1"/>
                </a:solidFill>
              </a:rPr>
              <a:t> da ga od počinjenih </a:t>
            </a:r>
            <a:r>
              <a:rPr lang="hr-HR" sz="2000" dirty="0" err="1">
                <a:solidFill>
                  <a:schemeClr val="tx1"/>
                </a:solidFill>
              </a:rPr>
              <a:t>grija</a:t>
            </a:r>
            <a:r>
              <a:rPr lang="hr-HR" sz="2000" dirty="0">
                <a:solidFill>
                  <a:schemeClr val="tx1"/>
                </a:solidFill>
              </a:rPr>
              <a:t> ne bi ni Dunav i Sava zajedno oprali. [...] Bio je to stravičan pokolj. Ima san </a:t>
            </a:r>
            <a:r>
              <a:rPr lang="hr-HR" sz="2000" dirty="0" err="1">
                <a:solidFill>
                  <a:schemeClr val="tx1"/>
                </a:solidFill>
              </a:rPr>
              <a:t>osan</a:t>
            </a:r>
            <a:r>
              <a:rPr lang="hr-HR" sz="2000" dirty="0">
                <a:solidFill>
                  <a:schemeClr val="tx1"/>
                </a:solidFill>
              </a:rPr>
              <a:t> i po godina, ali se svega sićan ka da je jučer bilo. Četnike iz Knina i Popova polja </a:t>
            </a:r>
            <a:r>
              <a:rPr lang="hr-HR" sz="2000" dirty="0" err="1">
                <a:solidFill>
                  <a:schemeClr val="tx1"/>
                </a:solidFill>
              </a:rPr>
              <a:t>vodija</a:t>
            </a:r>
            <a:r>
              <a:rPr lang="hr-HR" sz="2000" dirty="0">
                <a:solidFill>
                  <a:schemeClr val="tx1"/>
                </a:solidFill>
              </a:rPr>
              <a:t> je pop </a:t>
            </a:r>
            <a:r>
              <a:rPr lang="hr-HR" sz="2000" dirty="0" err="1">
                <a:solidFill>
                  <a:schemeClr val="tx1"/>
                </a:solidFill>
              </a:rPr>
              <a:t>Đujić</a:t>
            </a:r>
            <a:r>
              <a:rPr lang="hr-HR" sz="2000" dirty="0">
                <a:solidFill>
                  <a:schemeClr val="tx1"/>
                </a:solidFill>
              </a:rPr>
              <a:t> i, šta </a:t>
            </a:r>
            <a:r>
              <a:rPr lang="hr-HR" sz="2000" dirty="0" err="1">
                <a:solidFill>
                  <a:schemeClr val="tx1"/>
                </a:solidFill>
              </a:rPr>
              <a:t>metkon</a:t>
            </a:r>
            <a:r>
              <a:rPr lang="hr-HR" sz="2000" dirty="0">
                <a:solidFill>
                  <a:schemeClr val="tx1"/>
                </a:solidFill>
              </a:rPr>
              <a:t>, šta </a:t>
            </a:r>
            <a:r>
              <a:rPr lang="hr-HR" sz="2000" dirty="0" err="1">
                <a:solidFill>
                  <a:schemeClr val="tx1"/>
                </a:solidFill>
              </a:rPr>
              <a:t>nožen</a:t>
            </a:r>
            <a:r>
              <a:rPr lang="hr-HR" sz="2000" dirty="0">
                <a:solidFill>
                  <a:schemeClr val="tx1"/>
                </a:solidFill>
              </a:rPr>
              <a:t>, ubili su 96 nevinih, nenaoružanih ljudi. Nikoga nije bilo da nas brani, i partizani i ustaše su svoj vlastiti narod ostavili na milost i nemilost koljačima, pa ih zato podjednako </a:t>
            </a:r>
            <a:r>
              <a:rPr lang="hr-HR" sz="2000" dirty="0" err="1">
                <a:solidFill>
                  <a:schemeClr val="tx1"/>
                </a:solidFill>
              </a:rPr>
              <a:t>krivin</a:t>
            </a:r>
            <a:r>
              <a:rPr lang="hr-HR" sz="2000" dirty="0">
                <a:solidFill>
                  <a:schemeClr val="tx1"/>
                </a:solidFill>
              </a:rPr>
              <a:t> ka i Talijane za to šta nam se dogodilo. [...] Na svoje san oči gleda kako ubijaju ljude. Vidija san i kako su zaklali Danicu Miloš, njenoga sina od deset godina i </a:t>
            </a:r>
            <a:r>
              <a:rPr lang="hr-HR" sz="2000" dirty="0" err="1">
                <a:solidFill>
                  <a:schemeClr val="tx1"/>
                </a:solidFill>
              </a:rPr>
              <a:t>ćer</a:t>
            </a:r>
            <a:r>
              <a:rPr lang="hr-HR" sz="2000" dirty="0">
                <a:solidFill>
                  <a:schemeClr val="tx1"/>
                </a:solidFill>
              </a:rPr>
              <a:t> od jedne godine [...]”(</a:t>
            </a:r>
            <a:r>
              <a:rPr lang="hr-HR" sz="2000" i="1" dirty="0">
                <a:solidFill>
                  <a:schemeClr val="tx1"/>
                </a:solidFill>
              </a:rPr>
              <a:t>Slobodna Dalmacija</a:t>
            </a:r>
            <a:r>
              <a:rPr lang="hr-HR" sz="2000" dirty="0">
                <a:solidFill>
                  <a:schemeClr val="tx1"/>
                </a:solidFill>
              </a:rPr>
              <a:t>, 14. ožujka 2012.)</a:t>
            </a:r>
          </a:p>
        </p:txBody>
      </p:sp>
      <p:pic>
        <p:nvPicPr>
          <p:cNvPr id="5" name="Slika 4" descr="Slika na kojoj se prikazuje odjeća&#10;&#10;Opis je automatski generiran">
            <a:extLst>
              <a:ext uri="{FF2B5EF4-FFF2-40B4-BE49-F238E27FC236}">
                <a16:creationId xmlns:a16="http://schemas.microsoft.com/office/drawing/2014/main" xmlns="" id="{FD761312-6ECA-48F6-BBAF-AB2105BC16B5}"/>
              </a:ext>
            </a:extLst>
          </p:cNvPr>
          <p:cNvPicPr>
            <a:picLocks noChangeAspect="1"/>
          </p:cNvPicPr>
          <p:nvPr/>
        </p:nvPicPr>
        <p:blipFill>
          <a:blip r:embed="rId2"/>
          <a:stretch>
            <a:fillRect/>
          </a:stretch>
        </p:blipFill>
        <p:spPr>
          <a:xfrm>
            <a:off x="10479569" y="4435464"/>
            <a:ext cx="1712431" cy="2422536"/>
          </a:xfrm>
          <a:prstGeom prst="rect">
            <a:avLst/>
          </a:prstGeom>
        </p:spPr>
      </p:pic>
      <p:sp>
        <p:nvSpPr>
          <p:cNvPr id="6" name="Oblačić za govor: ovalni 5">
            <a:extLst>
              <a:ext uri="{FF2B5EF4-FFF2-40B4-BE49-F238E27FC236}">
                <a16:creationId xmlns:a16="http://schemas.microsoft.com/office/drawing/2014/main" xmlns="" id="{05D75EF0-0CB9-4989-8ED2-BB4F8E6FA77A}"/>
              </a:ext>
            </a:extLst>
          </p:cNvPr>
          <p:cNvSpPr/>
          <p:nvPr/>
        </p:nvSpPr>
        <p:spPr>
          <a:xfrm>
            <a:off x="8484124" y="1242135"/>
            <a:ext cx="3707876" cy="3193329"/>
          </a:xfrm>
          <a:custGeom>
            <a:avLst/>
            <a:gdLst>
              <a:gd name="connsiteX0" fmla="*/ 2485649 w 3707876"/>
              <a:gd name="connsiteY0" fmla="*/ 3504519 h 3193329"/>
              <a:gd name="connsiteX1" fmla="*/ 2012816 w 3707876"/>
              <a:gd name="connsiteY1" fmla="*/ 3187455 h 3193329"/>
              <a:gd name="connsiteX2" fmla="*/ 53190 w 3707876"/>
              <a:gd name="connsiteY2" fmla="*/ 1976379 h 3193329"/>
              <a:gd name="connsiteX3" fmla="*/ 1351285 w 3707876"/>
              <a:gd name="connsiteY3" fmla="*/ 59804 h 3193329"/>
              <a:gd name="connsiteX4" fmla="*/ 3495657 w 3707876"/>
              <a:gd name="connsiteY4" fmla="*/ 854883 h 3193329"/>
              <a:gd name="connsiteX5" fmla="*/ 2693190 w 3707876"/>
              <a:gd name="connsiteY5" fmla="*/ 3020362 h 3193329"/>
              <a:gd name="connsiteX6" fmla="*/ 2485649 w 3707876"/>
              <a:gd name="connsiteY6" fmla="*/ 3504519 h 319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7876" h="3193329" fill="none" extrusionOk="0">
                <a:moveTo>
                  <a:pt x="2485649" y="3504519"/>
                </a:moveTo>
                <a:cubicBezTo>
                  <a:pt x="2328188" y="3412783"/>
                  <a:pt x="2153066" y="3304370"/>
                  <a:pt x="2012816" y="3187455"/>
                </a:cubicBezTo>
                <a:cubicBezTo>
                  <a:pt x="1165242" y="3334003"/>
                  <a:pt x="268987" y="2624589"/>
                  <a:pt x="53190" y="1976379"/>
                </a:cubicBezTo>
                <a:cubicBezTo>
                  <a:pt x="-323600" y="950621"/>
                  <a:pt x="446076" y="284670"/>
                  <a:pt x="1351285" y="59804"/>
                </a:cubicBezTo>
                <a:cubicBezTo>
                  <a:pt x="2101388" y="-224875"/>
                  <a:pt x="3062658" y="359759"/>
                  <a:pt x="3495657" y="854883"/>
                </a:cubicBezTo>
                <a:cubicBezTo>
                  <a:pt x="3769154" y="1655504"/>
                  <a:pt x="3706692" y="2451579"/>
                  <a:pt x="2693190" y="3020362"/>
                </a:cubicBezTo>
                <a:cubicBezTo>
                  <a:pt x="2599664" y="3185720"/>
                  <a:pt x="2547610" y="3314158"/>
                  <a:pt x="2485649" y="3504519"/>
                </a:cubicBezTo>
                <a:close/>
              </a:path>
              <a:path w="3707876" h="3193329" stroke="0" extrusionOk="0">
                <a:moveTo>
                  <a:pt x="2485649" y="3504519"/>
                </a:moveTo>
                <a:cubicBezTo>
                  <a:pt x="2285561" y="3364134"/>
                  <a:pt x="2118722" y="3275415"/>
                  <a:pt x="2012816" y="3187455"/>
                </a:cubicBezTo>
                <a:cubicBezTo>
                  <a:pt x="980970" y="3116106"/>
                  <a:pt x="142931" y="2617889"/>
                  <a:pt x="53190" y="1976379"/>
                </a:cubicBezTo>
                <a:cubicBezTo>
                  <a:pt x="-156313" y="1263717"/>
                  <a:pt x="368319" y="98519"/>
                  <a:pt x="1351285" y="59804"/>
                </a:cubicBezTo>
                <a:cubicBezTo>
                  <a:pt x="2123274" y="-144325"/>
                  <a:pt x="3095736" y="223452"/>
                  <a:pt x="3495657" y="854883"/>
                </a:cubicBezTo>
                <a:cubicBezTo>
                  <a:pt x="3974495" y="1667612"/>
                  <a:pt x="3452035" y="2677897"/>
                  <a:pt x="2693190" y="3020362"/>
                </a:cubicBezTo>
                <a:cubicBezTo>
                  <a:pt x="2619236" y="3148008"/>
                  <a:pt x="2565874" y="3336794"/>
                  <a:pt x="2485649" y="3504519"/>
                </a:cubicBezTo>
                <a:close/>
              </a:path>
            </a:pathLst>
          </a:custGeom>
          <a:blipFill dpi="0" rotWithShape="1">
            <a:blip r:embed="rId3">
              <a:extLst>
                <a:ext uri="{28A0092B-C50C-407E-A947-70E740481C1C}">
                  <a14:useLocalDpi xmlns:a14="http://schemas.microsoft.com/office/drawing/2010/main" xmlns="" val="0"/>
                </a:ext>
              </a:extLst>
            </a:blip>
            <a:srcRect/>
            <a:stretch>
              <a:fillRect/>
            </a:stretch>
          </a:blipFill>
          <a:ln w="19050">
            <a:solidFill>
              <a:schemeClr val="accent4">
                <a:lumMod val="50000"/>
              </a:schemeClr>
            </a:solidFill>
            <a:extLst>
              <a:ext uri="{C807C97D-BFC1-408E-A445-0C87EB9F89A2}">
                <ask:lineSketchStyleProps xmlns:ask="http://schemas.microsoft.com/office/drawing/2018/sketchyshapes" xmlns="" sd="1619513256">
                  <a:prstGeom prst="wedgeEllipseCallout">
                    <a:avLst>
                      <a:gd name="adj1" fmla="val 17037"/>
                      <a:gd name="adj2" fmla="val 5974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800" b="1" dirty="0">
                <a:solidFill>
                  <a:schemeClr val="tx1"/>
                </a:solidFill>
              </a:rPr>
              <a:t>Ocijeni zadnju rečenicu prvoga izvora. Što ti ona govori o autoru izvješća?</a:t>
            </a:r>
            <a:endParaRPr lang="hr-HR" sz="2800" dirty="0">
              <a:solidFill>
                <a:schemeClr val="tx1"/>
              </a:solidFill>
            </a:endParaRPr>
          </a:p>
        </p:txBody>
      </p:sp>
      <p:sp>
        <p:nvSpPr>
          <p:cNvPr id="7" name="Oblačić za govor: ovalni 6">
            <a:extLst>
              <a:ext uri="{FF2B5EF4-FFF2-40B4-BE49-F238E27FC236}">
                <a16:creationId xmlns:a16="http://schemas.microsoft.com/office/drawing/2014/main" xmlns="" id="{01FECF81-F960-4909-B4E9-9CFE29F8991B}"/>
              </a:ext>
            </a:extLst>
          </p:cNvPr>
          <p:cNvSpPr/>
          <p:nvPr/>
        </p:nvSpPr>
        <p:spPr>
          <a:xfrm>
            <a:off x="8484124" y="1242134"/>
            <a:ext cx="3707876" cy="3193329"/>
          </a:xfrm>
          <a:custGeom>
            <a:avLst/>
            <a:gdLst>
              <a:gd name="connsiteX0" fmla="*/ 2485649 w 3707876"/>
              <a:gd name="connsiteY0" fmla="*/ 3504519 h 3193329"/>
              <a:gd name="connsiteX1" fmla="*/ 2012816 w 3707876"/>
              <a:gd name="connsiteY1" fmla="*/ 3187455 h 3193329"/>
              <a:gd name="connsiteX2" fmla="*/ 53190 w 3707876"/>
              <a:gd name="connsiteY2" fmla="*/ 1976379 h 3193329"/>
              <a:gd name="connsiteX3" fmla="*/ 1351285 w 3707876"/>
              <a:gd name="connsiteY3" fmla="*/ 59804 h 3193329"/>
              <a:gd name="connsiteX4" fmla="*/ 3495657 w 3707876"/>
              <a:gd name="connsiteY4" fmla="*/ 854883 h 3193329"/>
              <a:gd name="connsiteX5" fmla="*/ 2693190 w 3707876"/>
              <a:gd name="connsiteY5" fmla="*/ 3020362 h 3193329"/>
              <a:gd name="connsiteX6" fmla="*/ 2485649 w 3707876"/>
              <a:gd name="connsiteY6" fmla="*/ 3504519 h 319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7876" h="3193329" fill="none" extrusionOk="0">
                <a:moveTo>
                  <a:pt x="2485649" y="3504519"/>
                </a:moveTo>
                <a:cubicBezTo>
                  <a:pt x="2328188" y="3412783"/>
                  <a:pt x="2153066" y="3304370"/>
                  <a:pt x="2012816" y="3187455"/>
                </a:cubicBezTo>
                <a:cubicBezTo>
                  <a:pt x="1165242" y="3334003"/>
                  <a:pt x="268987" y="2624589"/>
                  <a:pt x="53190" y="1976379"/>
                </a:cubicBezTo>
                <a:cubicBezTo>
                  <a:pt x="-323600" y="950621"/>
                  <a:pt x="446076" y="284670"/>
                  <a:pt x="1351285" y="59804"/>
                </a:cubicBezTo>
                <a:cubicBezTo>
                  <a:pt x="2101388" y="-224875"/>
                  <a:pt x="3062658" y="359759"/>
                  <a:pt x="3495657" y="854883"/>
                </a:cubicBezTo>
                <a:cubicBezTo>
                  <a:pt x="3769154" y="1655504"/>
                  <a:pt x="3706692" y="2451579"/>
                  <a:pt x="2693190" y="3020362"/>
                </a:cubicBezTo>
                <a:cubicBezTo>
                  <a:pt x="2599664" y="3185720"/>
                  <a:pt x="2547610" y="3314158"/>
                  <a:pt x="2485649" y="3504519"/>
                </a:cubicBezTo>
                <a:close/>
              </a:path>
              <a:path w="3707876" h="3193329" stroke="0" extrusionOk="0">
                <a:moveTo>
                  <a:pt x="2485649" y="3504519"/>
                </a:moveTo>
                <a:cubicBezTo>
                  <a:pt x="2285561" y="3364134"/>
                  <a:pt x="2118722" y="3275415"/>
                  <a:pt x="2012816" y="3187455"/>
                </a:cubicBezTo>
                <a:cubicBezTo>
                  <a:pt x="980970" y="3116106"/>
                  <a:pt x="142931" y="2617889"/>
                  <a:pt x="53190" y="1976379"/>
                </a:cubicBezTo>
                <a:cubicBezTo>
                  <a:pt x="-156313" y="1263717"/>
                  <a:pt x="368319" y="98519"/>
                  <a:pt x="1351285" y="59804"/>
                </a:cubicBezTo>
                <a:cubicBezTo>
                  <a:pt x="2123274" y="-144325"/>
                  <a:pt x="3095736" y="223452"/>
                  <a:pt x="3495657" y="854883"/>
                </a:cubicBezTo>
                <a:cubicBezTo>
                  <a:pt x="3974495" y="1667612"/>
                  <a:pt x="3452035" y="2677897"/>
                  <a:pt x="2693190" y="3020362"/>
                </a:cubicBezTo>
                <a:cubicBezTo>
                  <a:pt x="2619236" y="3148008"/>
                  <a:pt x="2565874" y="3336794"/>
                  <a:pt x="2485649" y="3504519"/>
                </a:cubicBezTo>
                <a:close/>
              </a:path>
            </a:pathLst>
          </a:custGeom>
          <a:blipFill dpi="0" rotWithShape="1">
            <a:blip r:embed="rId3">
              <a:extLst>
                <a:ext uri="{28A0092B-C50C-407E-A947-70E740481C1C}">
                  <a14:useLocalDpi xmlns:a14="http://schemas.microsoft.com/office/drawing/2010/main" xmlns="" val="0"/>
                </a:ext>
              </a:extLst>
            </a:blip>
            <a:srcRect/>
            <a:stretch>
              <a:fillRect/>
            </a:stretch>
          </a:blipFill>
          <a:ln w="19050">
            <a:solidFill>
              <a:schemeClr val="accent4">
                <a:lumMod val="50000"/>
              </a:schemeClr>
            </a:solidFill>
            <a:extLst>
              <a:ext uri="{C807C97D-BFC1-408E-A445-0C87EB9F89A2}">
                <ask:lineSketchStyleProps xmlns:ask="http://schemas.microsoft.com/office/drawing/2018/sketchyshapes" xmlns="" sd="1619513256">
                  <a:prstGeom prst="wedgeEllipseCallout">
                    <a:avLst>
                      <a:gd name="adj1" fmla="val 17037"/>
                      <a:gd name="adj2" fmla="val 5974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800" b="1" dirty="0">
                <a:solidFill>
                  <a:schemeClr val="tx1"/>
                </a:solidFill>
              </a:rPr>
              <a:t> Kako se, prema svjedočanstvu Andrije Pivčevića, Mihailović branio na sudu?</a:t>
            </a:r>
            <a:endParaRPr lang="hr-HR" sz="2800" dirty="0">
              <a:solidFill>
                <a:schemeClr val="tx1"/>
              </a:solidFill>
            </a:endParaRPr>
          </a:p>
        </p:txBody>
      </p:sp>
    </p:spTree>
    <p:extLst>
      <p:ext uri="{BB962C8B-B14F-4D97-AF65-F5344CB8AC3E}">
        <p14:creationId xmlns:p14="http://schemas.microsoft.com/office/powerpoint/2010/main" xmlns="" val="418734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vitak: vodoravno 3">
            <a:extLst>
              <a:ext uri="{FF2B5EF4-FFF2-40B4-BE49-F238E27FC236}">
                <a16:creationId xmlns:a16="http://schemas.microsoft.com/office/drawing/2014/main" xmlns="" id="{121AE4E5-7571-4792-A01C-A8AB46B4A4F5}"/>
              </a:ext>
            </a:extLst>
          </p:cNvPr>
          <p:cNvSpPr/>
          <p:nvPr/>
        </p:nvSpPr>
        <p:spPr>
          <a:xfrm>
            <a:off x="0" y="1168923"/>
            <a:ext cx="8352149" cy="5689077"/>
          </a:xfrm>
          <a:custGeom>
            <a:avLst/>
            <a:gdLst>
              <a:gd name="connsiteX0" fmla="*/ 8352149 w 8352149"/>
              <a:gd name="connsiteY0" fmla="*/ 167771 h 5689077"/>
              <a:gd name="connsiteX1" fmla="*/ 8184378 w 8352149"/>
              <a:gd name="connsiteY1" fmla="*/ 335542 h 5689077"/>
              <a:gd name="connsiteX2" fmla="*/ 8184378 w 8352149"/>
              <a:gd name="connsiteY2" fmla="*/ 167771 h 5689077"/>
              <a:gd name="connsiteX3" fmla="*/ 8100493 w 8352149"/>
              <a:gd name="connsiteY3" fmla="*/ 251656 h 5689077"/>
              <a:gd name="connsiteX4" fmla="*/ 8016608 w 8352149"/>
              <a:gd name="connsiteY4" fmla="*/ 167771 h 5689077"/>
              <a:gd name="connsiteX5" fmla="*/ 8016607 w 8352149"/>
              <a:gd name="connsiteY5" fmla="*/ 335542 h 5689077"/>
              <a:gd name="connsiteX6" fmla="*/ 7691441 w 8352149"/>
              <a:gd name="connsiteY6" fmla="*/ 335542 h 5689077"/>
              <a:gd name="connsiteX7" fmla="*/ 7209298 w 8352149"/>
              <a:gd name="connsiteY7" fmla="*/ 335542 h 5689077"/>
              <a:gd name="connsiteX8" fmla="*/ 6648667 w 8352149"/>
              <a:gd name="connsiteY8" fmla="*/ 335542 h 5689077"/>
              <a:gd name="connsiteX9" fmla="*/ 6088036 w 8352149"/>
              <a:gd name="connsiteY9" fmla="*/ 335542 h 5689077"/>
              <a:gd name="connsiteX10" fmla="*/ 5370428 w 8352149"/>
              <a:gd name="connsiteY10" fmla="*/ 335542 h 5689077"/>
              <a:gd name="connsiteX11" fmla="*/ 5045262 w 8352149"/>
              <a:gd name="connsiteY11" fmla="*/ 335542 h 5689077"/>
              <a:gd name="connsiteX12" fmla="*/ 4720096 w 8352149"/>
              <a:gd name="connsiteY12" fmla="*/ 335542 h 5689077"/>
              <a:gd name="connsiteX13" fmla="*/ 4316441 w 8352149"/>
              <a:gd name="connsiteY13" fmla="*/ 335542 h 5689077"/>
              <a:gd name="connsiteX14" fmla="*/ 3912787 w 8352149"/>
              <a:gd name="connsiteY14" fmla="*/ 335542 h 5689077"/>
              <a:gd name="connsiteX15" fmla="*/ 3352156 w 8352149"/>
              <a:gd name="connsiteY15" fmla="*/ 335542 h 5689077"/>
              <a:gd name="connsiteX16" fmla="*/ 2634548 w 8352149"/>
              <a:gd name="connsiteY16" fmla="*/ 335542 h 5689077"/>
              <a:gd name="connsiteX17" fmla="*/ 2309382 w 8352149"/>
              <a:gd name="connsiteY17" fmla="*/ 335542 h 5689077"/>
              <a:gd name="connsiteX18" fmla="*/ 1748751 w 8352149"/>
              <a:gd name="connsiteY18" fmla="*/ 335542 h 5689077"/>
              <a:gd name="connsiteX19" fmla="*/ 1031143 w 8352149"/>
              <a:gd name="connsiteY19" fmla="*/ 335542 h 5689077"/>
              <a:gd name="connsiteX20" fmla="*/ 167771 w 8352149"/>
              <a:gd name="connsiteY20" fmla="*/ 335542 h 5689077"/>
              <a:gd name="connsiteX21" fmla="*/ 0 w 8352149"/>
              <a:gd name="connsiteY21" fmla="*/ 503313 h 5689077"/>
              <a:gd name="connsiteX22" fmla="*/ 0 w 8352149"/>
              <a:gd name="connsiteY22" fmla="*/ 1161228 h 5689077"/>
              <a:gd name="connsiteX23" fmla="*/ 0 w 8352149"/>
              <a:gd name="connsiteY23" fmla="*/ 1618423 h 5689077"/>
              <a:gd name="connsiteX24" fmla="*/ 0 w 8352149"/>
              <a:gd name="connsiteY24" fmla="*/ 2125797 h 5689077"/>
              <a:gd name="connsiteX25" fmla="*/ 0 w 8352149"/>
              <a:gd name="connsiteY25" fmla="*/ 2633172 h 5689077"/>
              <a:gd name="connsiteX26" fmla="*/ 0 w 8352149"/>
              <a:gd name="connsiteY26" fmla="*/ 3291087 h 5689077"/>
              <a:gd name="connsiteX27" fmla="*/ 0 w 8352149"/>
              <a:gd name="connsiteY27" fmla="*/ 3748282 h 5689077"/>
              <a:gd name="connsiteX28" fmla="*/ 0 w 8352149"/>
              <a:gd name="connsiteY28" fmla="*/ 4155297 h 5689077"/>
              <a:gd name="connsiteX29" fmla="*/ 0 w 8352149"/>
              <a:gd name="connsiteY29" fmla="*/ 4712852 h 5689077"/>
              <a:gd name="connsiteX30" fmla="*/ 0 w 8352149"/>
              <a:gd name="connsiteY30" fmla="*/ 5521306 h 5689077"/>
              <a:gd name="connsiteX31" fmla="*/ 167771 w 8352149"/>
              <a:gd name="connsiteY31" fmla="*/ 5689077 h 5689077"/>
              <a:gd name="connsiteX32" fmla="*/ 335542 w 8352149"/>
              <a:gd name="connsiteY32" fmla="*/ 5521306 h 5689077"/>
              <a:gd name="connsiteX33" fmla="*/ 335542 w 8352149"/>
              <a:gd name="connsiteY33" fmla="*/ 5353535 h 5689077"/>
              <a:gd name="connsiteX34" fmla="*/ 660708 w 8352149"/>
              <a:gd name="connsiteY34" fmla="*/ 5353535 h 5689077"/>
              <a:gd name="connsiteX35" fmla="*/ 1064362 w 8352149"/>
              <a:gd name="connsiteY35" fmla="*/ 5353535 h 5689077"/>
              <a:gd name="connsiteX36" fmla="*/ 1781970 w 8352149"/>
              <a:gd name="connsiteY36" fmla="*/ 5353535 h 5689077"/>
              <a:gd name="connsiteX37" fmla="*/ 2264113 w 8352149"/>
              <a:gd name="connsiteY37" fmla="*/ 5353535 h 5689077"/>
              <a:gd name="connsiteX38" fmla="*/ 2981721 w 8352149"/>
              <a:gd name="connsiteY38" fmla="*/ 5353535 h 5689077"/>
              <a:gd name="connsiteX39" fmla="*/ 3699329 w 8352149"/>
              <a:gd name="connsiteY39" fmla="*/ 5353535 h 5689077"/>
              <a:gd name="connsiteX40" fmla="*/ 4338448 w 8352149"/>
              <a:gd name="connsiteY40" fmla="*/ 5353535 h 5689077"/>
              <a:gd name="connsiteX41" fmla="*/ 4977568 w 8352149"/>
              <a:gd name="connsiteY41" fmla="*/ 5353535 h 5689077"/>
              <a:gd name="connsiteX42" fmla="*/ 5695176 w 8352149"/>
              <a:gd name="connsiteY42" fmla="*/ 5353535 h 5689077"/>
              <a:gd name="connsiteX43" fmla="*/ 6098830 w 8352149"/>
              <a:gd name="connsiteY43" fmla="*/ 5353535 h 5689077"/>
              <a:gd name="connsiteX44" fmla="*/ 6423996 w 8352149"/>
              <a:gd name="connsiteY44" fmla="*/ 5353535 h 5689077"/>
              <a:gd name="connsiteX45" fmla="*/ 7063116 w 8352149"/>
              <a:gd name="connsiteY45" fmla="*/ 5353535 h 5689077"/>
              <a:gd name="connsiteX46" fmla="*/ 7702235 w 8352149"/>
              <a:gd name="connsiteY46" fmla="*/ 5353535 h 5689077"/>
              <a:gd name="connsiteX47" fmla="*/ 8184378 w 8352149"/>
              <a:gd name="connsiteY47" fmla="*/ 5353535 h 5689077"/>
              <a:gd name="connsiteX48" fmla="*/ 8352149 w 8352149"/>
              <a:gd name="connsiteY48" fmla="*/ 5185764 h 5689077"/>
              <a:gd name="connsiteX49" fmla="*/ 8352149 w 8352149"/>
              <a:gd name="connsiteY49" fmla="*/ 4628209 h 5689077"/>
              <a:gd name="connsiteX50" fmla="*/ 8352149 w 8352149"/>
              <a:gd name="connsiteY50" fmla="*/ 4221194 h 5689077"/>
              <a:gd name="connsiteX51" fmla="*/ 8352149 w 8352149"/>
              <a:gd name="connsiteY51" fmla="*/ 3613460 h 5689077"/>
              <a:gd name="connsiteX52" fmla="*/ 8352149 w 8352149"/>
              <a:gd name="connsiteY52" fmla="*/ 3005725 h 5689077"/>
              <a:gd name="connsiteX53" fmla="*/ 8352149 w 8352149"/>
              <a:gd name="connsiteY53" fmla="*/ 2548530 h 5689077"/>
              <a:gd name="connsiteX54" fmla="*/ 8352149 w 8352149"/>
              <a:gd name="connsiteY54" fmla="*/ 2091335 h 5689077"/>
              <a:gd name="connsiteX55" fmla="*/ 8352149 w 8352149"/>
              <a:gd name="connsiteY55" fmla="*/ 1483600 h 5689077"/>
              <a:gd name="connsiteX56" fmla="*/ 8352149 w 8352149"/>
              <a:gd name="connsiteY56" fmla="*/ 1026405 h 5689077"/>
              <a:gd name="connsiteX57" fmla="*/ 8352149 w 8352149"/>
              <a:gd name="connsiteY57" fmla="*/ 167771 h 5689077"/>
              <a:gd name="connsiteX58" fmla="*/ 167771 w 8352149"/>
              <a:gd name="connsiteY58" fmla="*/ 671084 h 5689077"/>
              <a:gd name="connsiteX59" fmla="*/ 335542 w 8352149"/>
              <a:gd name="connsiteY59" fmla="*/ 503313 h 5689077"/>
              <a:gd name="connsiteX60" fmla="*/ 251657 w 8352149"/>
              <a:gd name="connsiteY60" fmla="*/ 419428 h 5689077"/>
              <a:gd name="connsiteX61" fmla="*/ 167772 w 8352149"/>
              <a:gd name="connsiteY61" fmla="*/ 503313 h 5689077"/>
              <a:gd name="connsiteX62" fmla="*/ 167771 w 8352149"/>
              <a:gd name="connsiteY62" fmla="*/ 671084 h 5689077"/>
              <a:gd name="connsiteX0" fmla="*/ 167771 w 8352149"/>
              <a:gd name="connsiteY0" fmla="*/ 671084 h 5689077"/>
              <a:gd name="connsiteX1" fmla="*/ 335542 w 8352149"/>
              <a:gd name="connsiteY1" fmla="*/ 503313 h 5689077"/>
              <a:gd name="connsiteX2" fmla="*/ 251657 w 8352149"/>
              <a:gd name="connsiteY2" fmla="*/ 419428 h 5689077"/>
              <a:gd name="connsiteX3" fmla="*/ 167772 w 8352149"/>
              <a:gd name="connsiteY3" fmla="*/ 503313 h 5689077"/>
              <a:gd name="connsiteX4" fmla="*/ 167771 w 8352149"/>
              <a:gd name="connsiteY4" fmla="*/ 671084 h 5689077"/>
              <a:gd name="connsiteX5" fmla="*/ 8184378 w 8352149"/>
              <a:gd name="connsiteY5" fmla="*/ 335542 h 5689077"/>
              <a:gd name="connsiteX6" fmla="*/ 8352149 w 8352149"/>
              <a:gd name="connsiteY6" fmla="*/ 167771 h 5689077"/>
              <a:gd name="connsiteX7" fmla="*/ 8184378 w 8352149"/>
              <a:gd name="connsiteY7" fmla="*/ 0 h 5689077"/>
              <a:gd name="connsiteX8" fmla="*/ 8016607 w 8352149"/>
              <a:gd name="connsiteY8" fmla="*/ 167771 h 5689077"/>
              <a:gd name="connsiteX9" fmla="*/ 8100492 w 8352149"/>
              <a:gd name="connsiteY9" fmla="*/ 251656 h 5689077"/>
              <a:gd name="connsiteX10" fmla="*/ 8184377 w 8352149"/>
              <a:gd name="connsiteY10" fmla="*/ 167771 h 5689077"/>
              <a:gd name="connsiteX11" fmla="*/ 8184378 w 8352149"/>
              <a:gd name="connsiteY11" fmla="*/ 335542 h 5689077"/>
              <a:gd name="connsiteX0" fmla="*/ 0 w 8352149"/>
              <a:gd name="connsiteY0" fmla="*/ 503313 h 5689077"/>
              <a:gd name="connsiteX1" fmla="*/ 167771 w 8352149"/>
              <a:gd name="connsiteY1" fmla="*/ 335542 h 5689077"/>
              <a:gd name="connsiteX2" fmla="*/ 885379 w 8352149"/>
              <a:gd name="connsiteY2" fmla="*/ 335542 h 5689077"/>
              <a:gd name="connsiteX3" fmla="*/ 1446010 w 8352149"/>
              <a:gd name="connsiteY3" fmla="*/ 335542 h 5689077"/>
              <a:gd name="connsiteX4" fmla="*/ 2006641 w 8352149"/>
              <a:gd name="connsiteY4" fmla="*/ 335542 h 5689077"/>
              <a:gd name="connsiteX5" fmla="*/ 2488784 w 8352149"/>
              <a:gd name="connsiteY5" fmla="*/ 335542 h 5689077"/>
              <a:gd name="connsiteX6" fmla="*/ 3127903 w 8352149"/>
              <a:gd name="connsiteY6" fmla="*/ 335542 h 5689077"/>
              <a:gd name="connsiteX7" fmla="*/ 3688535 w 8352149"/>
              <a:gd name="connsiteY7" fmla="*/ 335542 h 5689077"/>
              <a:gd name="connsiteX8" fmla="*/ 4092189 w 8352149"/>
              <a:gd name="connsiteY8" fmla="*/ 335542 h 5689077"/>
              <a:gd name="connsiteX9" fmla="*/ 4652820 w 8352149"/>
              <a:gd name="connsiteY9" fmla="*/ 335542 h 5689077"/>
              <a:gd name="connsiteX10" fmla="*/ 5213451 w 8352149"/>
              <a:gd name="connsiteY10" fmla="*/ 335542 h 5689077"/>
              <a:gd name="connsiteX11" fmla="*/ 5617106 w 8352149"/>
              <a:gd name="connsiteY11" fmla="*/ 335542 h 5689077"/>
              <a:gd name="connsiteX12" fmla="*/ 5942272 w 8352149"/>
              <a:gd name="connsiteY12" fmla="*/ 335542 h 5689077"/>
              <a:gd name="connsiteX13" fmla="*/ 6502903 w 8352149"/>
              <a:gd name="connsiteY13" fmla="*/ 335542 h 5689077"/>
              <a:gd name="connsiteX14" fmla="*/ 6828069 w 8352149"/>
              <a:gd name="connsiteY14" fmla="*/ 335542 h 5689077"/>
              <a:gd name="connsiteX15" fmla="*/ 7388700 w 8352149"/>
              <a:gd name="connsiteY15" fmla="*/ 335542 h 5689077"/>
              <a:gd name="connsiteX16" fmla="*/ 8016607 w 8352149"/>
              <a:gd name="connsiteY16" fmla="*/ 335542 h 5689077"/>
              <a:gd name="connsiteX17" fmla="*/ 8016607 w 8352149"/>
              <a:gd name="connsiteY17" fmla="*/ 167771 h 5689077"/>
              <a:gd name="connsiteX18" fmla="*/ 8184378 w 8352149"/>
              <a:gd name="connsiteY18" fmla="*/ 0 h 5689077"/>
              <a:gd name="connsiteX19" fmla="*/ 8352149 w 8352149"/>
              <a:gd name="connsiteY19" fmla="*/ 167771 h 5689077"/>
              <a:gd name="connsiteX20" fmla="*/ 8352149 w 8352149"/>
              <a:gd name="connsiteY20" fmla="*/ 574786 h 5689077"/>
              <a:gd name="connsiteX21" fmla="*/ 8352149 w 8352149"/>
              <a:gd name="connsiteY21" fmla="*/ 1082161 h 5689077"/>
              <a:gd name="connsiteX22" fmla="*/ 8352149 w 8352149"/>
              <a:gd name="connsiteY22" fmla="*/ 1589536 h 5689077"/>
              <a:gd name="connsiteX23" fmla="*/ 8352149 w 8352149"/>
              <a:gd name="connsiteY23" fmla="*/ 2096911 h 5689077"/>
              <a:gd name="connsiteX24" fmla="*/ 8352149 w 8352149"/>
              <a:gd name="connsiteY24" fmla="*/ 2704645 h 5689077"/>
              <a:gd name="connsiteX25" fmla="*/ 8352149 w 8352149"/>
              <a:gd name="connsiteY25" fmla="*/ 3362560 h 5689077"/>
              <a:gd name="connsiteX26" fmla="*/ 8352149 w 8352149"/>
              <a:gd name="connsiteY26" fmla="*/ 3970295 h 5689077"/>
              <a:gd name="connsiteX27" fmla="*/ 8352149 w 8352149"/>
              <a:gd name="connsiteY27" fmla="*/ 4527849 h 5689077"/>
              <a:gd name="connsiteX28" fmla="*/ 8352149 w 8352149"/>
              <a:gd name="connsiteY28" fmla="*/ 5185764 h 5689077"/>
              <a:gd name="connsiteX29" fmla="*/ 8184378 w 8352149"/>
              <a:gd name="connsiteY29" fmla="*/ 5353535 h 5689077"/>
              <a:gd name="connsiteX30" fmla="*/ 7545258 w 8352149"/>
              <a:gd name="connsiteY30" fmla="*/ 5353535 h 5689077"/>
              <a:gd name="connsiteX31" fmla="*/ 7063116 w 8352149"/>
              <a:gd name="connsiteY31" fmla="*/ 5353535 h 5689077"/>
              <a:gd name="connsiteX32" fmla="*/ 6737950 w 8352149"/>
              <a:gd name="connsiteY32" fmla="*/ 5353535 h 5689077"/>
              <a:gd name="connsiteX33" fmla="*/ 6412784 w 8352149"/>
              <a:gd name="connsiteY33" fmla="*/ 5353535 h 5689077"/>
              <a:gd name="connsiteX34" fmla="*/ 5695176 w 8352149"/>
              <a:gd name="connsiteY34" fmla="*/ 5353535 h 5689077"/>
              <a:gd name="connsiteX35" fmla="*/ 5370010 w 8352149"/>
              <a:gd name="connsiteY35" fmla="*/ 5353535 h 5689077"/>
              <a:gd name="connsiteX36" fmla="*/ 4887867 w 8352149"/>
              <a:gd name="connsiteY36" fmla="*/ 5353535 h 5689077"/>
              <a:gd name="connsiteX37" fmla="*/ 4327236 w 8352149"/>
              <a:gd name="connsiteY37" fmla="*/ 5353535 h 5689077"/>
              <a:gd name="connsiteX38" fmla="*/ 3609628 w 8352149"/>
              <a:gd name="connsiteY38" fmla="*/ 5353535 h 5689077"/>
              <a:gd name="connsiteX39" fmla="*/ 3205973 w 8352149"/>
              <a:gd name="connsiteY39" fmla="*/ 5353535 h 5689077"/>
              <a:gd name="connsiteX40" fmla="*/ 2488366 w 8352149"/>
              <a:gd name="connsiteY40" fmla="*/ 5353535 h 5689077"/>
              <a:gd name="connsiteX41" fmla="*/ 1849246 w 8352149"/>
              <a:gd name="connsiteY41" fmla="*/ 5353535 h 5689077"/>
              <a:gd name="connsiteX42" fmla="*/ 1445592 w 8352149"/>
              <a:gd name="connsiteY42" fmla="*/ 5353535 h 5689077"/>
              <a:gd name="connsiteX43" fmla="*/ 1120426 w 8352149"/>
              <a:gd name="connsiteY43" fmla="*/ 5353535 h 5689077"/>
              <a:gd name="connsiteX44" fmla="*/ 335542 w 8352149"/>
              <a:gd name="connsiteY44" fmla="*/ 5353535 h 5689077"/>
              <a:gd name="connsiteX45" fmla="*/ 335542 w 8352149"/>
              <a:gd name="connsiteY45" fmla="*/ 5521306 h 5689077"/>
              <a:gd name="connsiteX46" fmla="*/ 167771 w 8352149"/>
              <a:gd name="connsiteY46" fmla="*/ 5689077 h 5689077"/>
              <a:gd name="connsiteX47" fmla="*/ 0 w 8352149"/>
              <a:gd name="connsiteY47" fmla="*/ 5521306 h 5689077"/>
              <a:gd name="connsiteX48" fmla="*/ 0 w 8352149"/>
              <a:gd name="connsiteY48" fmla="*/ 4913571 h 5689077"/>
              <a:gd name="connsiteX49" fmla="*/ 0 w 8352149"/>
              <a:gd name="connsiteY49" fmla="*/ 4255657 h 5689077"/>
              <a:gd name="connsiteX50" fmla="*/ 0 w 8352149"/>
              <a:gd name="connsiteY50" fmla="*/ 3848642 h 5689077"/>
              <a:gd name="connsiteX51" fmla="*/ 0 w 8352149"/>
              <a:gd name="connsiteY51" fmla="*/ 3291087 h 5689077"/>
              <a:gd name="connsiteX52" fmla="*/ 0 w 8352149"/>
              <a:gd name="connsiteY52" fmla="*/ 2833892 h 5689077"/>
              <a:gd name="connsiteX53" fmla="*/ 0 w 8352149"/>
              <a:gd name="connsiteY53" fmla="*/ 2376697 h 5689077"/>
              <a:gd name="connsiteX54" fmla="*/ 0 w 8352149"/>
              <a:gd name="connsiteY54" fmla="*/ 1819142 h 5689077"/>
              <a:gd name="connsiteX55" fmla="*/ 0 w 8352149"/>
              <a:gd name="connsiteY55" fmla="*/ 1361947 h 5689077"/>
              <a:gd name="connsiteX56" fmla="*/ 0 w 8352149"/>
              <a:gd name="connsiteY56" fmla="*/ 503313 h 5689077"/>
              <a:gd name="connsiteX57" fmla="*/ 8016607 w 8352149"/>
              <a:gd name="connsiteY57" fmla="*/ 335542 h 5689077"/>
              <a:gd name="connsiteX58" fmla="*/ 8184378 w 8352149"/>
              <a:gd name="connsiteY58" fmla="*/ 335542 h 5689077"/>
              <a:gd name="connsiteX59" fmla="*/ 8352149 w 8352149"/>
              <a:gd name="connsiteY59" fmla="*/ 167771 h 5689077"/>
              <a:gd name="connsiteX60" fmla="*/ 8184378 w 8352149"/>
              <a:gd name="connsiteY60" fmla="*/ 335542 h 5689077"/>
              <a:gd name="connsiteX61" fmla="*/ 8184378 w 8352149"/>
              <a:gd name="connsiteY61" fmla="*/ 167771 h 5689077"/>
              <a:gd name="connsiteX62" fmla="*/ 8100493 w 8352149"/>
              <a:gd name="connsiteY62" fmla="*/ 251656 h 5689077"/>
              <a:gd name="connsiteX63" fmla="*/ 8016608 w 8352149"/>
              <a:gd name="connsiteY63" fmla="*/ 167771 h 5689077"/>
              <a:gd name="connsiteX64" fmla="*/ 167771 w 8352149"/>
              <a:gd name="connsiteY64" fmla="*/ 671084 h 5689077"/>
              <a:gd name="connsiteX65" fmla="*/ 167771 w 8352149"/>
              <a:gd name="connsiteY65" fmla="*/ 503313 h 5689077"/>
              <a:gd name="connsiteX66" fmla="*/ 251656 w 8352149"/>
              <a:gd name="connsiteY66" fmla="*/ 419428 h 5689077"/>
              <a:gd name="connsiteX67" fmla="*/ 335541 w 8352149"/>
              <a:gd name="connsiteY67" fmla="*/ 503313 h 5689077"/>
              <a:gd name="connsiteX68" fmla="*/ 167770 w 8352149"/>
              <a:gd name="connsiteY68" fmla="*/ 671084 h 5689077"/>
              <a:gd name="connsiteX69" fmla="*/ -1 w 8352149"/>
              <a:gd name="connsiteY69" fmla="*/ 503313 h 5689077"/>
              <a:gd name="connsiteX70" fmla="*/ 335542 w 8352149"/>
              <a:gd name="connsiteY70" fmla="*/ 503313 h 5689077"/>
              <a:gd name="connsiteX71" fmla="*/ 335542 w 8352149"/>
              <a:gd name="connsiteY71" fmla="*/ 896720 h 5689077"/>
              <a:gd name="connsiteX72" fmla="*/ 335542 w 8352149"/>
              <a:gd name="connsiteY72" fmla="*/ 1532638 h 5689077"/>
              <a:gd name="connsiteX73" fmla="*/ 335542 w 8352149"/>
              <a:gd name="connsiteY73" fmla="*/ 2168556 h 5689077"/>
              <a:gd name="connsiteX74" fmla="*/ 335542 w 8352149"/>
              <a:gd name="connsiteY74" fmla="*/ 2755972 h 5689077"/>
              <a:gd name="connsiteX75" fmla="*/ 335542 w 8352149"/>
              <a:gd name="connsiteY75" fmla="*/ 3294885 h 5689077"/>
              <a:gd name="connsiteX76" fmla="*/ 335542 w 8352149"/>
              <a:gd name="connsiteY76" fmla="*/ 3930803 h 5689077"/>
              <a:gd name="connsiteX77" fmla="*/ 335542 w 8352149"/>
              <a:gd name="connsiteY77" fmla="*/ 4566721 h 5689077"/>
              <a:gd name="connsiteX78" fmla="*/ 335542 w 8352149"/>
              <a:gd name="connsiteY78" fmla="*/ 5353535 h 568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52149" h="5689077" stroke="0" extrusionOk="0">
                <a:moveTo>
                  <a:pt x="8352149" y="167771"/>
                </a:moveTo>
                <a:cubicBezTo>
                  <a:pt x="8287824" y="246468"/>
                  <a:pt x="8259509" y="250392"/>
                  <a:pt x="8184378" y="335542"/>
                </a:cubicBezTo>
                <a:cubicBezTo>
                  <a:pt x="8167671" y="289356"/>
                  <a:pt x="8200138" y="234263"/>
                  <a:pt x="8184378" y="167771"/>
                </a:cubicBezTo>
                <a:cubicBezTo>
                  <a:pt x="8196373" y="214560"/>
                  <a:pt x="8144633" y="245667"/>
                  <a:pt x="8100493" y="251656"/>
                </a:cubicBezTo>
                <a:cubicBezTo>
                  <a:pt x="8058200" y="258570"/>
                  <a:pt x="8018063" y="218123"/>
                  <a:pt x="8016608" y="167771"/>
                </a:cubicBezTo>
                <a:cubicBezTo>
                  <a:pt x="8013228" y="224641"/>
                  <a:pt x="8021584" y="283915"/>
                  <a:pt x="8016607" y="335542"/>
                </a:cubicBezTo>
                <a:cubicBezTo>
                  <a:pt x="7861567" y="362335"/>
                  <a:pt x="7807626" y="318761"/>
                  <a:pt x="7691441" y="335542"/>
                </a:cubicBezTo>
                <a:cubicBezTo>
                  <a:pt x="7575256" y="352323"/>
                  <a:pt x="7313513" y="287954"/>
                  <a:pt x="7209298" y="335542"/>
                </a:cubicBezTo>
                <a:cubicBezTo>
                  <a:pt x="7105083" y="383130"/>
                  <a:pt x="6839391" y="276428"/>
                  <a:pt x="6648667" y="335542"/>
                </a:cubicBezTo>
                <a:cubicBezTo>
                  <a:pt x="6457943" y="394656"/>
                  <a:pt x="6270735" y="297382"/>
                  <a:pt x="6088036" y="335542"/>
                </a:cubicBezTo>
                <a:cubicBezTo>
                  <a:pt x="5905337" y="373702"/>
                  <a:pt x="5657739" y="310784"/>
                  <a:pt x="5370428" y="335542"/>
                </a:cubicBezTo>
                <a:cubicBezTo>
                  <a:pt x="5083117" y="360300"/>
                  <a:pt x="5194867" y="323777"/>
                  <a:pt x="5045262" y="335542"/>
                </a:cubicBezTo>
                <a:cubicBezTo>
                  <a:pt x="4895657" y="347307"/>
                  <a:pt x="4828999" y="324698"/>
                  <a:pt x="4720096" y="335542"/>
                </a:cubicBezTo>
                <a:cubicBezTo>
                  <a:pt x="4611193" y="346386"/>
                  <a:pt x="4446186" y="296568"/>
                  <a:pt x="4316441" y="335542"/>
                </a:cubicBezTo>
                <a:cubicBezTo>
                  <a:pt x="4186697" y="374516"/>
                  <a:pt x="4045888" y="327588"/>
                  <a:pt x="3912787" y="335542"/>
                </a:cubicBezTo>
                <a:cubicBezTo>
                  <a:pt x="3779686" y="343496"/>
                  <a:pt x="3548644" y="329430"/>
                  <a:pt x="3352156" y="335542"/>
                </a:cubicBezTo>
                <a:cubicBezTo>
                  <a:pt x="3155668" y="341654"/>
                  <a:pt x="2877392" y="292576"/>
                  <a:pt x="2634548" y="335542"/>
                </a:cubicBezTo>
                <a:cubicBezTo>
                  <a:pt x="2391704" y="378508"/>
                  <a:pt x="2449435" y="302336"/>
                  <a:pt x="2309382" y="335542"/>
                </a:cubicBezTo>
                <a:cubicBezTo>
                  <a:pt x="2169329" y="368748"/>
                  <a:pt x="1940760" y="311040"/>
                  <a:pt x="1748751" y="335542"/>
                </a:cubicBezTo>
                <a:cubicBezTo>
                  <a:pt x="1556742" y="360044"/>
                  <a:pt x="1189951" y="304433"/>
                  <a:pt x="1031143" y="335542"/>
                </a:cubicBezTo>
                <a:cubicBezTo>
                  <a:pt x="872335" y="366651"/>
                  <a:pt x="425523" y="247563"/>
                  <a:pt x="167771" y="335542"/>
                </a:cubicBezTo>
                <a:cubicBezTo>
                  <a:pt x="69960" y="340629"/>
                  <a:pt x="12796" y="391149"/>
                  <a:pt x="0" y="503313"/>
                </a:cubicBezTo>
                <a:cubicBezTo>
                  <a:pt x="50070" y="686651"/>
                  <a:pt x="-70065" y="963351"/>
                  <a:pt x="0" y="1161228"/>
                </a:cubicBezTo>
                <a:cubicBezTo>
                  <a:pt x="70065" y="1359105"/>
                  <a:pt x="-31877" y="1441049"/>
                  <a:pt x="0" y="1618423"/>
                </a:cubicBezTo>
                <a:cubicBezTo>
                  <a:pt x="31877" y="1795798"/>
                  <a:pt x="-28476" y="1961312"/>
                  <a:pt x="0" y="2125797"/>
                </a:cubicBezTo>
                <a:cubicBezTo>
                  <a:pt x="28476" y="2290282"/>
                  <a:pt x="-33609" y="2474938"/>
                  <a:pt x="0" y="2633172"/>
                </a:cubicBezTo>
                <a:cubicBezTo>
                  <a:pt x="33609" y="2791406"/>
                  <a:pt x="-68655" y="3124130"/>
                  <a:pt x="0" y="3291087"/>
                </a:cubicBezTo>
                <a:cubicBezTo>
                  <a:pt x="68655" y="3458045"/>
                  <a:pt x="-23123" y="3632050"/>
                  <a:pt x="0" y="3748282"/>
                </a:cubicBezTo>
                <a:cubicBezTo>
                  <a:pt x="23123" y="3864514"/>
                  <a:pt x="-22084" y="4034343"/>
                  <a:pt x="0" y="4155297"/>
                </a:cubicBezTo>
                <a:cubicBezTo>
                  <a:pt x="22084" y="4276252"/>
                  <a:pt x="-49841" y="4513487"/>
                  <a:pt x="0" y="4712852"/>
                </a:cubicBezTo>
                <a:cubicBezTo>
                  <a:pt x="49841" y="4912218"/>
                  <a:pt x="-49984" y="5260751"/>
                  <a:pt x="0" y="5521306"/>
                </a:cubicBezTo>
                <a:cubicBezTo>
                  <a:pt x="16393" y="5623632"/>
                  <a:pt x="79031" y="5687289"/>
                  <a:pt x="167771" y="5689077"/>
                </a:cubicBezTo>
                <a:cubicBezTo>
                  <a:pt x="272698" y="5671568"/>
                  <a:pt x="344121" y="5619483"/>
                  <a:pt x="335542" y="5521306"/>
                </a:cubicBezTo>
                <a:cubicBezTo>
                  <a:pt x="320330" y="5471037"/>
                  <a:pt x="341860" y="5389868"/>
                  <a:pt x="335542" y="5353535"/>
                </a:cubicBezTo>
                <a:cubicBezTo>
                  <a:pt x="453180" y="5344095"/>
                  <a:pt x="515333" y="5357097"/>
                  <a:pt x="660708" y="5353535"/>
                </a:cubicBezTo>
                <a:cubicBezTo>
                  <a:pt x="806083" y="5349973"/>
                  <a:pt x="941666" y="5397407"/>
                  <a:pt x="1064362" y="5353535"/>
                </a:cubicBezTo>
                <a:cubicBezTo>
                  <a:pt x="1187058" y="5309663"/>
                  <a:pt x="1540070" y="5437658"/>
                  <a:pt x="1781970" y="5353535"/>
                </a:cubicBezTo>
                <a:cubicBezTo>
                  <a:pt x="2023870" y="5269412"/>
                  <a:pt x="2118258" y="5371171"/>
                  <a:pt x="2264113" y="5353535"/>
                </a:cubicBezTo>
                <a:cubicBezTo>
                  <a:pt x="2409968" y="5335899"/>
                  <a:pt x="2649582" y="5405940"/>
                  <a:pt x="2981721" y="5353535"/>
                </a:cubicBezTo>
                <a:cubicBezTo>
                  <a:pt x="3313860" y="5301130"/>
                  <a:pt x="3417647" y="5354995"/>
                  <a:pt x="3699329" y="5353535"/>
                </a:cubicBezTo>
                <a:cubicBezTo>
                  <a:pt x="3981011" y="5352075"/>
                  <a:pt x="4060038" y="5375809"/>
                  <a:pt x="4338448" y="5353535"/>
                </a:cubicBezTo>
                <a:cubicBezTo>
                  <a:pt x="4616858" y="5331261"/>
                  <a:pt x="4693798" y="5380893"/>
                  <a:pt x="4977568" y="5353535"/>
                </a:cubicBezTo>
                <a:cubicBezTo>
                  <a:pt x="5261338" y="5326177"/>
                  <a:pt x="5360580" y="5378359"/>
                  <a:pt x="5695176" y="5353535"/>
                </a:cubicBezTo>
                <a:cubicBezTo>
                  <a:pt x="6029772" y="5328711"/>
                  <a:pt x="5980685" y="5392929"/>
                  <a:pt x="6098830" y="5353535"/>
                </a:cubicBezTo>
                <a:cubicBezTo>
                  <a:pt x="6216975" y="5314141"/>
                  <a:pt x="6329035" y="5379329"/>
                  <a:pt x="6423996" y="5353535"/>
                </a:cubicBezTo>
                <a:cubicBezTo>
                  <a:pt x="6518957" y="5327741"/>
                  <a:pt x="6890749" y="5397328"/>
                  <a:pt x="7063116" y="5353535"/>
                </a:cubicBezTo>
                <a:cubicBezTo>
                  <a:pt x="7235483" y="5309742"/>
                  <a:pt x="7535154" y="5419474"/>
                  <a:pt x="7702235" y="5353535"/>
                </a:cubicBezTo>
                <a:cubicBezTo>
                  <a:pt x="7869316" y="5287596"/>
                  <a:pt x="8016142" y="5406828"/>
                  <a:pt x="8184378" y="5353535"/>
                </a:cubicBezTo>
                <a:cubicBezTo>
                  <a:pt x="8280279" y="5359163"/>
                  <a:pt x="8353657" y="5274619"/>
                  <a:pt x="8352149" y="5185764"/>
                </a:cubicBezTo>
                <a:cubicBezTo>
                  <a:pt x="8338921" y="4916078"/>
                  <a:pt x="8357225" y="4794501"/>
                  <a:pt x="8352149" y="4628209"/>
                </a:cubicBezTo>
                <a:cubicBezTo>
                  <a:pt x="8347073" y="4461917"/>
                  <a:pt x="8396516" y="4357853"/>
                  <a:pt x="8352149" y="4221194"/>
                </a:cubicBezTo>
                <a:cubicBezTo>
                  <a:pt x="8307782" y="4084535"/>
                  <a:pt x="8390925" y="3751318"/>
                  <a:pt x="8352149" y="3613460"/>
                </a:cubicBezTo>
                <a:cubicBezTo>
                  <a:pt x="8313373" y="3475602"/>
                  <a:pt x="8357694" y="3173665"/>
                  <a:pt x="8352149" y="3005725"/>
                </a:cubicBezTo>
                <a:cubicBezTo>
                  <a:pt x="8346604" y="2837785"/>
                  <a:pt x="8404050" y="2768949"/>
                  <a:pt x="8352149" y="2548530"/>
                </a:cubicBezTo>
                <a:cubicBezTo>
                  <a:pt x="8300248" y="2328112"/>
                  <a:pt x="8405681" y="2201166"/>
                  <a:pt x="8352149" y="2091335"/>
                </a:cubicBezTo>
                <a:cubicBezTo>
                  <a:pt x="8298617" y="1981504"/>
                  <a:pt x="8359741" y="1660968"/>
                  <a:pt x="8352149" y="1483600"/>
                </a:cubicBezTo>
                <a:cubicBezTo>
                  <a:pt x="8344557" y="1306233"/>
                  <a:pt x="8388882" y="1144279"/>
                  <a:pt x="8352149" y="1026405"/>
                </a:cubicBezTo>
                <a:cubicBezTo>
                  <a:pt x="8315416" y="908532"/>
                  <a:pt x="8412013" y="525273"/>
                  <a:pt x="8352149" y="167771"/>
                </a:cubicBezTo>
                <a:close/>
                <a:moveTo>
                  <a:pt x="167771" y="671084"/>
                </a:moveTo>
                <a:cubicBezTo>
                  <a:pt x="286444" y="677168"/>
                  <a:pt x="336506" y="585700"/>
                  <a:pt x="335542" y="503313"/>
                </a:cubicBezTo>
                <a:cubicBezTo>
                  <a:pt x="341144" y="449417"/>
                  <a:pt x="305929" y="425438"/>
                  <a:pt x="251657" y="419428"/>
                </a:cubicBezTo>
                <a:cubicBezTo>
                  <a:pt x="215435" y="411070"/>
                  <a:pt x="169572" y="454450"/>
                  <a:pt x="167772" y="503313"/>
                </a:cubicBezTo>
                <a:cubicBezTo>
                  <a:pt x="169181" y="554726"/>
                  <a:pt x="160074" y="603502"/>
                  <a:pt x="167771" y="671084"/>
                </a:cubicBezTo>
                <a:close/>
              </a:path>
              <a:path w="8352149" h="5689077" fill="darkenLess" stroke="0" extrusionOk="0">
                <a:moveTo>
                  <a:pt x="167771" y="671084"/>
                </a:moveTo>
                <a:cubicBezTo>
                  <a:pt x="237372" y="672942"/>
                  <a:pt x="329429" y="618816"/>
                  <a:pt x="335542" y="503313"/>
                </a:cubicBezTo>
                <a:cubicBezTo>
                  <a:pt x="340365" y="444790"/>
                  <a:pt x="306782" y="426444"/>
                  <a:pt x="251657" y="419428"/>
                </a:cubicBezTo>
                <a:cubicBezTo>
                  <a:pt x="204274" y="415060"/>
                  <a:pt x="180096" y="461784"/>
                  <a:pt x="167772" y="503313"/>
                </a:cubicBezTo>
                <a:cubicBezTo>
                  <a:pt x="162604" y="558551"/>
                  <a:pt x="167028" y="617380"/>
                  <a:pt x="167771" y="671084"/>
                </a:cubicBezTo>
                <a:close/>
                <a:moveTo>
                  <a:pt x="8184378" y="335542"/>
                </a:moveTo>
                <a:cubicBezTo>
                  <a:pt x="8272895" y="339462"/>
                  <a:pt x="8349459" y="260617"/>
                  <a:pt x="8352149" y="167771"/>
                </a:cubicBezTo>
                <a:cubicBezTo>
                  <a:pt x="8355656" y="100894"/>
                  <a:pt x="8275379" y="-1200"/>
                  <a:pt x="8184378" y="0"/>
                </a:cubicBezTo>
                <a:cubicBezTo>
                  <a:pt x="8073502" y="-851"/>
                  <a:pt x="8041530" y="81883"/>
                  <a:pt x="8016607" y="167771"/>
                </a:cubicBezTo>
                <a:cubicBezTo>
                  <a:pt x="8014862" y="217737"/>
                  <a:pt x="8064442" y="252345"/>
                  <a:pt x="8100492" y="251656"/>
                </a:cubicBezTo>
                <a:cubicBezTo>
                  <a:pt x="8139574" y="246213"/>
                  <a:pt x="8182916" y="206165"/>
                  <a:pt x="8184377" y="167771"/>
                </a:cubicBezTo>
                <a:cubicBezTo>
                  <a:pt x="8178215" y="227264"/>
                  <a:pt x="8185304" y="273628"/>
                  <a:pt x="8184378" y="335542"/>
                </a:cubicBezTo>
                <a:close/>
              </a:path>
              <a:path w="8352149" h="5689077" fill="none" extrusionOk="0">
                <a:moveTo>
                  <a:pt x="0" y="503313"/>
                </a:moveTo>
                <a:cubicBezTo>
                  <a:pt x="-15935" y="411321"/>
                  <a:pt x="79612" y="334473"/>
                  <a:pt x="167771" y="335542"/>
                </a:cubicBezTo>
                <a:cubicBezTo>
                  <a:pt x="412192" y="309122"/>
                  <a:pt x="565362" y="376181"/>
                  <a:pt x="885379" y="335542"/>
                </a:cubicBezTo>
                <a:cubicBezTo>
                  <a:pt x="1205396" y="294903"/>
                  <a:pt x="1240073" y="368152"/>
                  <a:pt x="1446010" y="335542"/>
                </a:cubicBezTo>
                <a:cubicBezTo>
                  <a:pt x="1651947" y="302932"/>
                  <a:pt x="1749451" y="399376"/>
                  <a:pt x="2006641" y="335542"/>
                </a:cubicBezTo>
                <a:cubicBezTo>
                  <a:pt x="2263831" y="271708"/>
                  <a:pt x="2388228" y="367187"/>
                  <a:pt x="2488784" y="335542"/>
                </a:cubicBezTo>
                <a:cubicBezTo>
                  <a:pt x="2589340" y="303897"/>
                  <a:pt x="2809347" y="396901"/>
                  <a:pt x="3127903" y="335542"/>
                </a:cubicBezTo>
                <a:cubicBezTo>
                  <a:pt x="3446459" y="274183"/>
                  <a:pt x="3574920" y="377389"/>
                  <a:pt x="3688535" y="335542"/>
                </a:cubicBezTo>
                <a:cubicBezTo>
                  <a:pt x="3802150" y="293695"/>
                  <a:pt x="3946892" y="350527"/>
                  <a:pt x="4092189" y="335542"/>
                </a:cubicBezTo>
                <a:cubicBezTo>
                  <a:pt x="4237486" y="320557"/>
                  <a:pt x="4505658" y="395437"/>
                  <a:pt x="4652820" y="335542"/>
                </a:cubicBezTo>
                <a:cubicBezTo>
                  <a:pt x="4799982" y="275647"/>
                  <a:pt x="5078445" y="385907"/>
                  <a:pt x="5213451" y="335542"/>
                </a:cubicBezTo>
                <a:cubicBezTo>
                  <a:pt x="5348457" y="285177"/>
                  <a:pt x="5535572" y="344393"/>
                  <a:pt x="5617106" y="335542"/>
                </a:cubicBezTo>
                <a:cubicBezTo>
                  <a:pt x="5698640" y="326691"/>
                  <a:pt x="5818423" y="368420"/>
                  <a:pt x="5942272" y="335542"/>
                </a:cubicBezTo>
                <a:cubicBezTo>
                  <a:pt x="6066121" y="302664"/>
                  <a:pt x="6379022" y="367950"/>
                  <a:pt x="6502903" y="335542"/>
                </a:cubicBezTo>
                <a:cubicBezTo>
                  <a:pt x="6626784" y="303134"/>
                  <a:pt x="6692660" y="347156"/>
                  <a:pt x="6828069" y="335542"/>
                </a:cubicBezTo>
                <a:cubicBezTo>
                  <a:pt x="6963478" y="323928"/>
                  <a:pt x="7145445" y="358542"/>
                  <a:pt x="7388700" y="335542"/>
                </a:cubicBezTo>
                <a:cubicBezTo>
                  <a:pt x="7631955" y="312542"/>
                  <a:pt x="7877881" y="347700"/>
                  <a:pt x="8016607" y="335542"/>
                </a:cubicBezTo>
                <a:cubicBezTo>
                  <a:pt x="8004396" y="254369"/>
                  <a:pt x="8031693" y="210686"/>
                  <a:pt x="8016607" y="167771"/>
                </a:cubicBezTo>
                <a:cubicBezTo>
                  <a:pt x="8017267" y="50958"/>
                  <a:pt x="8080112" y="22420"/>
                  <a:pt x="8184378" y="0"/>
                </a:cubicBezTo>
                <a:cubicBezTo>
                  <a:pt x="8266426" y="-19492"/>
                  <a:pt x="8348620" y="71745"/>
                  <a:pt x="8352149" y="167771"/>
                </a:cubicBezTo>
                <a:cubicBezTo>
                  <a:pt x="8397660" y="289165"/>
                  <a:pt x="8351693" y="472595"/>
                  <a:pt x="8352149" y="574786"/>
                </a:cubicBezTo>
                <a:cubicBezTo>
                  <a:pt x="8352605" y="676978"/>
                  <a:pt x="8334373" y="958590"/>
                  <a:pt x="8352149" y="1082161"/>
                </a:cubicBezTo>
                <a:cubicBezTo>
                  <a:pt x="8369925" y="1205733"/>
                  <a:pt x="8334141" y="1487326"/>
                  <a:pt x="8352149" y="1589536"/>
                </a:cubicBezTo>
                <a:cubicBezTo>
                  <a:pt x="8370157" y="1691747"/>
                  <a:pt x="8327138" y="1971789"/>
                  <a:pt x="8352149" y="2096911"/>
                </a:cubicBezTo>
                <a:cubicBezTo>
                  <a:pt x="8377160" y="2222034"/>
                  <a:pt x="8314309" y="2488279"/>
                  <a:pt x="8352149" y="2704645"/>
                </a:cubicBezTo>
                <a:cubicBezTo>
                  <a:pt x="8389989" y="2921011"/>
                  <a:pt x="8334897" y="3150992"/>
                  <a:pt x="8352149" y="3362560"/>
                </a:cubicBezTo>
                <a:cubicBezTo>
                  <a:pt x="8369401" y="3574129"/>
                  <a:pt x="8345898" y="3835966"/>
                  <a:pt x="8352149" y="3970295"/>
                </a:cubicBezTo>
                <a:cubicBezTo>
                  <a:pt x="8358400" y="4104625"/>
                  <a:pt x="8302184" y="4345639"/>
                  <a:pt x="8352149" y="4527849"/>
                </a:cubicBezTo>
                <a:cubicBezTo>
                  <a:pt x="8402114" y="4710059"/>
                  <a:pt x="8289823" y="5032475"/>
                  <a:pt x="8352149" y="5185764"/>
                </a:cubicBezTo>
                <a:cubicBezTo>
                  <a:pt x="8339031" y="5267980"/>
                  <a:pt x="8275463" y="5341778"/>
                  <a:pt x="8184378" y="5353535"/>
                </a:cubicBezTo>
                <a:cubicBezTo>
                  <a:pt x="7874612" y="5363986"/>
                  <a:pt x="7677241" y="5326738"/>
                  <a:pt x="7545258" y="5353535"/>
                </a:cubicBezTo>
                <a:cubicBezTo>
                  <a:pt x="7413275" y="5380332"/>
                  <a:pt x="7210840" y="5323519"/>
                  <a:pt x="7063116" y="5353535"/>
                </a:cubicBezTo>
                <a:cubicBezTo>
                  <a:pt x="6915392" y="5383551"/>
                  <a:pt x="6899628" y="5335208"/>
                  <a:pt x="6737950" y="5353535"/>
                </a:cubicBezTo>
                <a:cubicBezTo>
                  <a:pt x="6576272" y="5371862"/>
                  <a:pt x="6521527" y="5340444"/>
                  <a:pt x="6412784" y="5353535"/>
                </a:cubicBezTo>
                <a:cubicBezTo>
                  <a:pt x="6304041" y="5366626"/>
                  <a:pt x="5875442" y="5325109"/>
                  <a:pt x="5695176" y="5353535"/>
                </a:cubicBezTo>
                <a:cubicBezTo>
                  <a:pt x="5514910" y="5381961"/>
                  <a:pt x="5519976" y="5341661"/>
                  <a:pt x="5370010" y="5353535"/>
                </a:cubicBezTo>
                <a:cubicBezTo>
                  <a:pt x="5220044" y="5365409"/>
                  <a:pt x="5032808" y="5329373"/>
                  <a:pt x="4887867" y="5353535"/>
                </a:cubicBezTo>
                <a:cubicBezTo>
                  <a:pt x="4742926" y="5377697"/>
                  <a:pt x="4475032" y="5350601"/>
                  <a:pt x="4327236" y="5353535"/>
                </a:cubicBezTo>
                <a:cubicBezTo>
                  <a:pt x="4179440" y="5356469"/>
                  <a:pt x="3945953" y="5272914"/>
                  <a:pt x="3609628" y="5353535"/>
                </a:cubicBezTo>
                <a:cubicBezTo>
                  <a:pt x="3273303" y="5434156"/>
                  <a:pt x="3332580" y="5327390"/>
                  <a:pt x="3205973" y="5353535"/>
                </a:cubicBezTo>
                <a:cubicBezTo>
                  <a:pt x="3079367" y="5379680"/>
                  <a:pt x="2838649" y="5301596"/>
                  <a:pt x="2488366" y="5353535"/>
                </a:cubicBezTo>
                <a:cubicBezTo>
                  <a:pt x="2138083" y="5405474"/>
                  <a:pt x="2051574" y="5329351"/>
                  <a:pt x="1849246" y="5353535"/>
                </a:cubicBezTo>
                <a:cubicBezTo>
                  <a:pt x="1646918" y="5377719"/>
                  <a:pt x="1559371" y="5349208"/>
                  <a:pt x="1445592" y="5353535"/>
                </a:cubicBezTo>
                <a:cubicBezTo>
                  <a:pt x="1331813" y="5357862"/>
                  <a:pt x="1238110" y="5317992"/>
                  <a:pt x="1120426" y="5353535"/>
                </a:cubicBezTo>
                <a:cubicBezTo>
                  <a:pt x="1002742" y="5389078"/>
                  <a:pt x="676322" y="5297762"/>
                  <a:pt x="335542" y="5353535"/>
                </a:cubicBezTo>
                <a:cubicBezTo>
                  <a:pt x="339555" y="5392272"/>
                  <a:pt x="324634" y="5467124"/>
                  <a:pt x="335542" y="5521306"/>
                </a:cubicBezTo>
                <a:cubicBezTo>
                  <a:pt x="347087" y="5614250"/>
                  <a:pt x="242987" y="5694816"/>
                  <a:pt x="167771" y="5689077"/>
                </a:cubicBezTo>
                <a:cubicBezTo>
                  <a:pt x="54606" y="5696370"/>
                  <a:pt x="-13576" y="5600062"/>
                  <a:pt x="0" y="5521306"/>
                </a:cubicBezTo>
                <a:cubicBezTo>
                  <a:pt x="-30813" y="5303519"/>
                  <a:pt x="9528" y="5126095"/>
                  <a:pt x="0" y="4913571"/>
                </a:cubicBezTo>
                <a:cubicBezTo>
                  <a:pt x="-9528" y="4701047"/>
                  <a:pt x="6761" y="4529316"/>
                  <a:pt x="0" y="4255657"/>
                </a:cubicBezTo>
                <a:cubicBezTo>
                  <a:pt x="-6761" y="3981998"/>
                  <a:pt x="2663" y="4048112"/>
                  <a:pt x="0" y="3848642"/>
                </a:cubicBezTo>
                <a:cubicBezTo>
                  <a:pt x="-2663" y="3649172"/>
                  <a:pt x="38082" y="3564816"/>
                  <a:pt x="0" y="3291087"/>
                </a:cubicBezTo>
                <a:cubicBezTo>
                  <a:pt x="-38082" y="3017359"/>
                  <a:pt x="31491" y="2992921"/>
                  <a:pt x="0" y="2833892"/>
                </a:cubicBezTo>
                <a:cubicBezTo>
                  <a:pt x="-31491" y="2674864"/>
                  <a:pt x="25787" y="2470612"/>
                  <a:pt x="0" y="2376697"/>
                </a:cubicBezTo>
                <a:cubicBezTo>
                  <a:pt x="-25787" y="2282782"/>
                  <a:pt x="46500" y="1933339"/>
                  <a:pt x="0" y="1819142"/>
                </a:cubicBezTo>
                <a:cubicBezTo>
                  <a:pt x="-46500" y="1704946"/>
                  <a:pt x="7549" y="1473234"/>
                  <a:pt x="0" y="1361947"/>
                </a:cubicBezTo>
                <a:cubicBezTo>
                  <a:pt x="-7549" y="1250660"/>
                  <a:pt x="14227" y="776729"/>
                  <a:pt x="0" y="503313"/>
                </a:cubicBezTo>
                <a:close/>
                <a:moveTo>
                  <a:pt x="8016607" y="335542"/>
                </a:moveTo>
                <a:cubicBezTo>
                  <a:pt x="8070836" y="324539"/>
                  <a:pt x="8100688" y="351987"/>
                  <a:pt x="8184378" y="335542"/>
                </a:cubicBezTo>
                <a:cubicBezTo>
                  <a:pt x="8288765" y="354382"/>
                  <a:pt x="8348338" y="271729"/>
                  <a:pt x="8352149" y="167771"/>
                </a:cubicBezTo>
                <a:moveTo>
                  <a:pt x="8184378" y="335542"/>
                </a:moveTo>
                <a:cubicBezTo>
                  <a:pt x="8174793" y="278643"/>
                  <a:pt x="8190813" y="248141"/>
                  <a:pt x="8184378" y="167771"/>
                </a:cubicBezTo>
                <a:cubicBezTo>
                  <a:pt x="8185040" y="216385"/>
                  <a:pt x="8144701" y="252610"/>
                  <a:pt x="8100493" y="251656"/>
                </a:cubicBezTo>
                <a:cubicBezTo>
                  <a:pt x="8060894" y="256307"/>
                  <a:pt x="8006215" y="217133"/>
                  <a:pt x="8016608" y="167771"/>
                </a:cubicBezTo>
                <a:moveTo>
                  <a:pt x="167771" y="671084"/>
                </a:moveTo>
                <a:cubicBezTo>
                  <a:pt x="151890" y="596599"/>
                  <a:pt x="182925" y="570198"/>
                  <a:pt x="167771" y="503313"/>
                </a:cubicBezTo>
                <a:cubicBezTo>
                  <a:pt x="167007" y="453225"/>
                  <a:pt x="203671" y="417750"/>
                  <a:pt x="251656" y="419428"/>
                </a:cubicBezTo>
                <a:cubicBezTo>
                  <a:pt x="296540" y="412268"/>
                  <a:pt x="337647" y="456748"/>
                  <a:pt x="335541" y="503313"/>
                </a:cubicBezTo>
                <a:cubicBezTo>
                  <a:pt x="321948" y="591585"/>
                  <a:pt x="255079" y="671697"/>
                  <a:pt x="167770" y="671084"/>
                </a:cubicBezTo>
                <a:cubicBezTo>
                  <a:pt x="72762" y="668822"/>
                  <a:pt x="-988" y="597945"/>
                  <a:pt x="-1" y="503313"/>
                </a:cubicBezTo>
                <a:moveTo>
                  <a:pt x="335542" y="503313"/>
                </a:moveTo>
                <a:cubicBezTo>
                  <a:pt x="338611" y="596471"/>
                  <a:pt x="292952" y="817304"/>
                  <a:pt x="335542" y="896720"/>
                </a:cubicBezTo>
                <a:cubicBezTo>
                  <a:pt x="378132" y="976136"/>
                  <a:pt x="301221" y="1253566"/>
                  <a:pt x="335542" y="1532638"/>
                </a:cubicBezTo>
                <a:cubicBezTo>
                  <a:pt x="369863" y="1811710"/>
                  <a:pt x="332909" y="1872762"/>
                  <a:pt x="335542" y="2168556"/>
                </a:cubicBezTo>
                <a:cubicBezTo>
                  <a:pt x="338175" y="2464350"/>
                  <a:pt x="326203" y="2552585"/>
                  <a:pt x="335542" y="2755972"/>
                </a:cubicBezTo>
                <a:cubicBezTo>
                  <a:pt x="344881" y="2959359"/>
                  <a:pt x="282962" y="3175510"/>
                  <a:pt x="335542" y="3294885"/>
                </a:cubicBezTo>
                <a:cubicBezTo>
                  <a:pt x="388122" y="3414260"/>
                  <a:pt x="298296" y="3651822"/>
                  <a:pt x="335542" y="3930803"/>
                </a:cubicBezTo>
                <a:cubicBezTo>
                  <a:pt x="372788" y="4209784"/>
                  <a:pt x="277025" y="4270883"/>
                  <a:pt x="335542" y="4566721"/>
                </a:cubicBezTo>
                <a:cubicBezTo>
                  <a:pt x="394059" y="4862559"/>
                  <a:pt x="334663" y="5174439"/>
                  <a:pt x="335542" y="5353535"/>
                </a:cubicBezTo>
              </a:path>
              <a:path w="8352149" h="5689077" fill="none" stroke="0" extrusionOk="0">
                <a:moveTo>
                  <a:pt x="0" y="503313"/>
                </a:moveTo>
                <a:cubicBezTo>
                  <a:pt x="9083" y="393168"/>
                  <a:pt x="58362" y="319467"/>
                  <a:pt x="167771" y="335542"/>
                </a:cubicBezTo>
                <a:cubicBezTo>
                  <a:pt x="283689" y="325300"/>
                  <a:pt x="375802" y="370960"/>
                  <a:pt x="492937" y="335542"/>
                </a:cubicBezTo>
                <a:cubicBezTo>
                  <a:pt x="610072" y="300124"/>
                  <a:pt x="977065" y="381140"/>
                  <a:pt x="1132057" y="335542"/>
                </a:cubicBezTo>
                <a:cubicBezTo>
                  <a:pt x="1287049" y="289944"/>
                  <a:pt x="1467972" y="372712"/>
                  <a:pt x="1771176" y="335542"/>
                </a:cubicBezTo>
                <a:cubicBezTo>
                  <a:pt x="2074380" y="298372"/>
                  <a:pt x="2147894" y="342352"/>
                  <a:pt x="2331807" y="335542"/>
                </a:cubicBezTo>
                <a:cubicBezTo>
                  <a:pt x="2515720" y="328732"/>
                  <a:pt x="2749121" y="347367"/>
                  <a:pt x="2970927" y="335542"/>
                </a:cubicBezTo>
                <a:cubicBezTo>
                  <a:pt x="3192733" y="323717"/>
                  <a:pt x="3275886" y="374802"/>
                  <a:pt x="3374581" y="335542"/>
                </a:cubicBezTo>
                <a:cubicBezTo>
                  <a:pt x="3473276" y="296282"/>
                  <a:pt x="3713045" y="350830"/>
                  <a:pt x="3935212" y="335542"/>
                </a:cubicBezTo>
                <a:cubicBezTo>
                  <a:pt x="4157379" y="320254"/>
                  <a:pt x="4436947" y="337080"/>
                  <a:pt x="4652820" y="335542"/>
                </a:cubicBezTo>
                <a:cubicBezTo>
                  <a:pt x="4868693" y="334004"/>
                  <a:pt x="5010230" y="338036"/>
                  <a:pt x="5134963" y="335542"/>
                </a:cubicBezTo>
                <a:cubicBezTo>
                  <a:pt x="5259696" y="333048"/>
                  <a:pt x="5443881" y="340563"/>
                  <a:pt x="5617106" y="335542"/>
                </a:cubicBezTo>
                <a:cubicBezTo>
                  <a:pt x="5790331" y="330521"/>
                  <a:pt x="5949583" y="367353"/>
                  <a:pt x="6099248" y="335542"/>
                </a:cubicBezTo>
                <a:cubicBezTo>
                  <a:pt x="6248913" y="303731"/>
                  <a:pt x="6450160" y="378499"/>
                  <a:pt x="6659880" y="335542"/>
                </a:cubicBezTo>
                <a:cubicBezTo>
                  <a:pt x="6869600" y="292585"/>
                  <a:pt x="6831089" y="374193"/>
                  <a:pt x="6985046" y="335542"/>
                </a:cubicBezTo>
                <a:cubicBezTo>
                  <a:pt x="7139003" y="296891"/>
                  <a:pt x="7530256" y="398599"/>
                  <a:pt x="8016607" y="335542"/>
                </a:cubicBezTo>
                <a:cubicBezTo>
                  <a:pt x="7996636" y="258302"/>
                  <a:pt x="8033214" y="237869"/>
                  <a:pt x="8016607" y="167771"/>
                </a:cubicBezTo>
                <a:cubicBezTo>
                  <a:pt x="8014101" y="78265"/>
                  <a:pt x="8092903" y="-4469"/>
                  <a:pt x="8184378" y="0"/>
                </a:cubicBezTo>
                <a:cubicBezTo>
                  <a:pt x="8275381" y="-1411"/>
                  <a:pt x="8346285" y="77123"/>
                  <a:pt x="8352149" y="167771"/>
                </a:cubicBezTo>
                <a:cubicBezTo>
                  <a:pt x="8389308" y="320072"/>
                  <a:pt x="8326951" y="447549"/>
                  <a:pt x="8352149" y="574786"/>
                </a:cubicBezTo>
                <a:cubicBezTo>
                  <a:pt x="8377347" y="702023"/>
                  <a:pt x="8346968" y="890997"/>
                  <a:pt x="8352149" y="981801"/>
                </a:cubicBezTo>
                <a:cubicBezTo>
                  <a:pt x="8357330" y="1072606"/>
                  <a:pt x="8300075" y="1294870"/>
                  <a:pt x="8352149" y="1489176"/>
                </a:cubicBezTo>
                <a:cubicBezTo>
                  <a:pt x="8404223" y="1683482"/>
                  <a:pt x="8337552" y="1792858"/>
                  <a:pt x="8352149" y="1946371"/>
                </a:cubicBezTo>
                <a:cubicBezTo>
                  <a:pt x="8366746" y="2099884"/>
                  <a:pt x="8313348" y="2283152"/>
                  <a:pt x="8352149" y="2453746"/>
                </a:cubicBezTo>
                <a:cubicBezTo>
                  <a:pt x="8390950" y="2624340"/>
                  <a:pt x="8349802" y="2691685"/>
                  <a:pt x="8352149" y="2860761"/>
                </a:cubicBezTo>
                <a:cubicBezTo>
                  <a:pt x="8354496" y="3029838"/>
                  <a:pt x="8321545" y="3150350"/>
                  <a:pt x="8352149" y="3317955"/>
                </a:cubicBezTo>
                <a:cubicBezTo>
                  <a:pt x="8382753" y="3485560"/>
                  <a:pt x="8337301" y="3613015"/>
                  <a:pt x="8352149" y="3825330"/>
                </a:cubicBezTo>
                <a:cubicBezTo>
                  <a:pt x="8366997" y="4037645"/>
                  <a:pt x="8339319" y="4124501"/>
                  <a:pt x="8352149" y="4332705"/>
                </a:cubicBezTo>
                <a:cubicBezTo>
                  <a:pt x="8364979" y="4540909"/>
                  <a:pt x="8332491" y="5011741"/>
                  <a:pt x="8352149" y="5185764"/>
                </a:cubicBezTo>
                <a:cubicBezTo>
                  <a:pt x="8360510" y="5277683"/>
                  <a:pt x="8254196" y="5339085"/>
                  <a:pt x="8184378" y="5353535"/>
                </a:cubicBezTo>
                <a:cubicBezTo>
                  <a:pt x="7978256" y="5374399"/>
                  <a:pt x="7864560" y="5300201"/>
                  <a:pt x="7545258" y="5353535"/>
                </a:cubicBezTo>
                <a:cubicBezTo>
                  <a:pt x="7225956" y="5406869"/>
                  <a:pt x="7091636" y="5296123"/>
                  <a:pt x="6906139" y="5353535"/>
                </a:cubicBezTo>
                <a:cubicBezTo>
                  <a:pt x="6720642" y="5410947"/>
                  <a:pt x="6530789" y="5342524"/>
                  <a:pt x="6188531" y="5353535"/>
                </a:cubicBezTo>
                <a:cubicBezTo>
                  <a:pt x="5846273" y="5364546"/>
                  <a:pt x="5871246" y="5343592"/>
                  <a:pt x="5706388" y="5353535"/>
                </a:cubicBezTo>
                <a:cubicBezTo>
                  <a:pt x="5541530" y="5363478"/>
                  <a:pt x="5224527" y="5293800"/>
                  <a:pt x="5067269" y="5353535"/>
                </a:cubicBezTo>
                <a:cubicBezTo>
                  <a:pt x="4910011" y="5413270"/>
                  <a:pt x="4791399" y="5311937"/>
                  <a:pt x="4663614" y="5353535"/>
                </a:cubicBezTo>
                <a:cubicBezTo>
                  <a:pt x="4535829" y="5395133"/>
                  <a:pt x="4144845" y="5288264"/>
                  <a:pt x="3946007" y="5353535"/>
                </a:cubicBezTo>
                <a:cubicBezTo>
                  <a:pt x="3747169" y="5418806"/>
                  <a:pt x="3457890" y="5332943"/>
                  <a:pt x="3228399" y="5353535"/>
                </a:cubicBezTo>
                <a:cubicBezTo>
                  <a:pt x="2998908" y="5374127"/>
                  <a:pt x="2949457" y="5315499"/>
                  <a:pt x="2824744" y="5353535"/>
                </a:cubicBezTo>
                <a:cubicBezTo>
                  <a:pt x="2700031" y="5391571"/>
                  <a:pt x="2502518" y="5335345"/>
                  <a:pt x="2185625" y="5353535"/>
                </a:cubicBezTo>
                <a:cubicBezTo>
                  <a:pt x="1868732" y="5371725"/>
                  <a:pt x="1786445" y="5288274"/>
                  <a:pt x="1468017" y="5353535"/>
                </a:cubicBezTo>
                <a:cubicBezTo>
                  <a:pt x="1149589" y="5418796"/>
                  <a:pt x="1181239" y="5289227"/>
                  <a:pt x="907386" y="5353535"/>
                </a:cubicBezTo>
                <a:cubicBezTo>
                  <a:pt x="633533" y="5417843"/>
                  <a:pt x="605456" y="5300368"/>
                  <a:pt x="335542" y="5353535"/>
                </a:cubicBezTo>
                <a:cubicBezTo>
                  <a:pt x="340945" y="5423554"/>
                  <a:pt x="321811" y="5474295"/>
                  <a:pt x="335542" y="5521306"/>
                </a:cubicBezTo>
                <a:cubicBezTo>
                  <a:pt x="325578" y="5604340"/>
                  <a:pt x="277508" y="5692489"/>
                  <a:pt x="167771" y="5689077"/>
                </a:cubicBezTo>
                <a:cubicBezTo>
                  <a:pt x="78194" y="5702722"/>
                  <a:pt x="-25801" y="5609346"/>
                  <a:pt x="0" y="5521306"/>
                </a:cubicBezTo>
                <a:cubicBezTo>
                  <a:pt x="-28519" y="5279910"/>
                  <a:pt x="20015" y="5196066"/>
                  <a:pt x="0" y="4963751"/>
                </a:cubicBezTo>
                <a:cubicBezTo>
                  <a:pt x="-20015" y="4731437"/>
                  <a:pt x="55464" y="4629473"/>
                  <a:pt x="0" y="4305837"/>
                </a:cubicBezTo>
                <a:cubicBezTo>
                  <a:pt x="-55464" y="3982201"/>
                  <a:pt x="60442" y="4028869"/>
                  <a:pt x="0" y="3798462"/>
                </a:cubicBezTo>
                <a:cubicBezTo>
                  <a:pt x="-60442" y="3568055"/>
                  <a:pt x="54282" y="3528535"/>
                  <a:pt x="0" y="3291087"/>
                </a:cubicBezTo>
                <a:cubicBezTo>
                  <a:pt x="-54282" y="3053640"/>
                  <a:pt x="46625" y="2980163"/>
                  <a:pt x="0" y="2833892"/>
                </a:cubicBezTo>
                <a:cubicBezTo>
                  <a:pt x="-46625" y="2687621"/>
                  <a:pt x="48884" y="2430816"/>
                  <a:pt x="0" y="2276337"/>
                </a:cubicBezTo>
                <a:cubicBezTo>
                  <a:pt x="-48884" y="2121858"/>
                  <a:pt x="27245" y="1995620"/>
                  <a:pt x="0" y="1718782"/>
                </a:cubicBezTo>
                <a:cubicBezTo>
                  <a:pt x="-27245" y="1441945"/>
                  <a:pt x="38868" y="1373376"/>
                  <a:pt x="0" y="1060868"/>
                </a:cubicBezTo>
                <a:cubicBezTo>
                  <a:pt x="-38868" y="748360"/>
                  <a:pt x="13266" y="685882"/>
                  <a:pt x="0" y="503313"/>
                </a:cubicBezTo>
                <a:close/>
                <a:moveTo>
                  <a:pt x="8016607" y="335542"/>
                </a:moveTo>
                <a:cubicBezTo>
                  <a:pt x="8063589" y="327659"/>
                  <a:pt x="8132241" y="341133"/>
                  <a:pt x="8184378" y="335542"/>
                </a:cubicBezTo>
                <a:cubicBezTo>
                  <a:pt x="8281482" y="342715"/>
                  <a:pt x="8348854" y="261390"/>
                  <a:pt x="8352149" y="167771"/>
                </a:cubicBezTo>
                <a:moveTo>
                  <a:pt x="8184378" y="335542"/>
                </a:moveTo>
                <a:cubicBezTo>
                  <a:pt x="8184146" y="290225"/>
                  <a:pt x="8184724" y="208380"/>
                  <a:pt x="8184378" y="167771"/>
                </a:cubicBezTo>
                <a:cubicBezTo>
                  <a:pt x="8184476" y="215250"/>
                  <a:pt x="8135413" y="258086"/>
                  <a:pt x="8100493" y="251656"/>
                </a:cubicBezTo>
                <a:cubicBezTo>
                  <a:pt x="8044273" y="243373"/>
                  <a:pt x="8017153" y="205506"/>
                  <a:pt x="8016608" y="167771"/>
                </a:cubicBezTo>
                <a:moveTo>
                  <a:pt x="167771" y="671084"/>
                </a:moveTo>
                <a:cubicBezTo>
                  <a:pt x="165480" y="594632"/>
                  <a:pt x="181509" y="565449"/>
                  <a:pt x="167771" y="503313"/>
                </a:cubicBezTo>
                <a:cubicBezTo>
                  <a:pt x="161754" y="458659"/>
                  <a:pt x="207279" y="417500"/>
                  <a:pt x="251656" y="419428"/>
                </a:cubicBezTo>
                <a:cubicBezTo>
                  <a:pt x="303797" y="424177"/>
                  <a:pt x="334509" y="454865"/>
                  <a:pt x="335541" y="503313"/>
                </a:cubicBezTo>
                <a:cubicBezTo>
                  <a:pt x="321575" y="590774"/>
                  <a:pt x="253658" y="667965"/>
                  <a:pt x="167770" y="671084"/>
                </a:cubicBezTo>
                <a:cubicBezTo>
                  <a:pt x="88232" y="667617"/>
                  <a:pt x="-291" y="603768"/>
                  <a:pt x="-1" y="503313"/>
                </a:cubicBezTo>
                <a:moveTo>
                  <a:pt x="335542" y="503313"/>
                </a:moveTo>
                <a:cubicBezTo>
                  <a:pt x="368493" y="679626"/>
                  <a:pt x="306396" y="750057"/>
                  <a:pt x="335542" y="945222"/>
                </a:cubicBezTo>
                <a:cubicBezTo>
                  <a:pt x="364688" y="1140387"/>
                  <a:pt x="312359" y="1342842"/>
                  <a:pt x="335542" y="1484136"/>
                </a:cubicBezTo>
                <a:cubicBezTo>
                  <a:pt x="358725" y="1625430"/>
                  <a:pt x="301595" y="1851951"/>
                  <a:pt x="335542" y="2023049"/>
                </a:cubicBezTo>
                <a:cubicBezTo>
                  <a:pt x="369489" y="2194147"/>
                  <a:pt x="317527" y="2521538"/>
                  <a:pt x="335542" y="2658967"/>
                </a:cubicBezTo>
                <a:cubicBezTo>
                  <a:pt x="353557" y="2796396"/>
                  <a:pt x="286036" y="3120408"/>
                  <a:pt x="335542" y="3294885"/>
                </a:cubicBezTo>
                <a:cubicBezTo>
                  <a:pt x="385048" y="3469362"/>
                  <a:pt x="324755" y="3621958"/>
                  <a:pt x="335542" y="3785297"/>
                </a:cubicBezTo>
                <a:cubicBezTo>
                  <a:pt x="346329" y="3948636"/>
                  <a:pt x="291895" y="4118411"/>
                  <a:pt x="335542" y="4275708"/>
                </a:cubicBezTo>
                <a:cubicBezTo>
                  <a:pt x="379189" y="4433005"/>
                  <a:pt x="302869" y="4533434"/>
                  <a:pt x="335542" y="4766119"/>
                </a:cubicBezTo>
                <a:cubicBezTo>
                  <a:pt x="368215" y="4998804"/>
                  <a:pt x="310368" y="5088732"/>
                  <a:pt x="335542" y="5353535"/>
                </a:cubicBezTo>
              </a:path>
            </a:pathLst>
          </a:custGeom>
          <a:solidFill>
            <a:schemeClr val="accent3">
              <a:lumMod val="20000"/>
              <a:lumOff val="80000"/>
            </a:schemeClr>
          </a:solidFill>
          <a:ln w="19050">
            <a:solidFill>
              <a:schemeClr val="tx1">
                <a:lumMod val="75000"/>
                <a:lumOff val="25000"/>
              </a:schemeClr>
            </a:solidFill>
            <a:extLst>
              <a:ext uri="{C807C97D-BFC1-408E-A445-0C87EB9F89A2}">
                <ask:lineSketchStyleProps xmlns:ask="http://schemas.microsoft.com/office/drawing/2018/sketchyshapes" xmlns="" sd="1557438541">
                  <a:prstGeom prst="horizontalScroll">
                    <a:avLst>
                      <a:gd name="adj" fmla="val 5898"/>
                    </a:avLst>
                  </a:prstGeom>
                  <ask:type>
                    <ask:lineSketchScribble/>
                  </ask:type>
                </ask:lineSketchStyleProps>
              </a:ext>
            </a:extLs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dirty="0"/>
          </a:p>
          <a:p>
            <a:pPr algn="just"/>
            <a:endParaRPr lang="hr-HR" dirty="0"/>
          </a:p>
          <a:p>
            <a:pPr algn="just"/>
            <a:endParaRPr lang="hr-HR" dirty="0"/>
          </a:p>
          <a:p>
            <a:pPr algn="just"/>
            <a:endParaRPr lang="hr-HR" dirty="0"/>
          </a:p>
          <a:p>
            <a:pPr algn="just"/>
            <a:endParaRPr lang="hr-HR" dirty="0"/>
          </a:p>
          <a:p>
            <a:pPr algn="just"/>
            <a:endParaRPr lang="hr-HR" dirty="0"/>
          </a:p>
          <a:p>
            <a:pPr algn="just"/>
            <a:endParaRPr lang="hr-HR" dirty="0"/>
          </a:p>
          <a:p>
            <a:pPr algn="just"/>
            <a:endParaRPr lang="hr-HR" dirty="0"/>
          </a:p>
          <a:p>
            <a:pPr algn="just"/>
            <a:endParaRPr lang="hr-HR" sz="2400" b="1" dirty="0">
              <a:solidFill>
                <a:schemeClr val="tx1"/>
              </a:solidFill>
              <a:ea typeface="Calibri" panose="020F0502020204030204" pitchFamily="34" charset="0"/>
              <a:cs typeface="Times New Roman" panose="02020603050405020304" pitchFamily="18" charset="0"/>
            </a:endParaRPr>
          </a:p>
          <a:p>
            <a:pPr algn="just"/>
            <a:endParaRPr lang="hr-HR" sz="2400" b="1" dirty="0">
              <a:solidFill>
                <a:schemeClr val="tx1"/>
              </a:solidFill>
              <a:effectLst/>
              <a:ea typeface="Calibri" panose="020F0502020204030204" pitchFamily="34" charset="0"/>
              <a:cs typeface="Times New Roman" panose="02020603050405020304" pitchFamily="18" charset="0"/>
            </a:endParaRPr>
          </a:p>
          <a:p>
            <a:pPr algn="just"/>
            <a:endParaRPr lang="hr-HR" sz="2400" b="1" dirty="0">
              <a:solidFill>
                <a:schemeClr val="tx1"/>
              </a:solidFill>
              <a:ea typeface="Calibri" panose="020F0502020204030204" pitchFamily="34" charset="0"/>
              <a:cs typeface="Times New Roman" panose="02020603050405020304" pitchFamily="18" charset="0"/>
            </a:endParaRPr>
          </a:p>
          <a:p>
            <a:pPr algn="just"/>
            <a:endParaRPr lang="hr-HR" sz="2400" b="1" dirty="0">
              <a:solidFill>
                <a:schemeClr val="tx1"/>
              </a:solidFill>
              <a:effectLst/>
              <a:ea typeface="Calibri" panose="020F0502020204030204" pitchFamily="34" charset="0"/>
              <a:cs typeface="Times New Roman" panose="02020603050405020304" pitchFamily="18" charset="0"/>
            </a:endParaRPr>
          </a:p>
          <a:p>
            <a:pPr algn="just"/>
            <a:endParaRPr lang="hr-HR" sz="2400" b="1" dirty="0">
              <a:solidFill>
                <a:schemeClr val="tx1"/>
              </a:solidFill>
              <a:ea typeface="Calibri" panose="020F0502020204030204" pitchFamily="34" charset="0"/>
              <a:cs typeface="Times New Roman" panose="02020603050405020304" pitchFamily="18" charset="0"/>
            </a:endParaRPr>
          </a:p>
          <a:p>
            <a:pPr algn="just"/>
            <a:endParaRPr lang="hr-HR" sz="2400" b="1" dirty="0">
              <a:solidFill>
                <a:schemeClr val="tx1"/>
              </a:solidFill>
              <a:effectLst/>
              <a:ea typeface="Calibri" panose="020F0502020204030204" pitchFamily="34" charset="0"/>
              <a:cs typeface="Times New Roman" panose="02020603050405020304" pitchFamily="18" charset="0"/>
            </a:endParaRPr>
          </a:p>
          <a:p>
            <a:pPr algn="just"/>
            <a:endParaRPr lang="hr-HR" sz="2400" dirty="0">
              <a:solidFill>
                <a:schemeClr val="tx1"/>
              </a:solidFill>
              <a:effectLst/>
              <a:ea typeface="Calibri" panose="020F0502020204030204" pitchFamily="34" charset="0"/>
              <a:cs typeface="Times New Roman" panose="02020603050405020304" pitchFamily="18" charset="0"/>
            </a:endParaRPr>
          </a:p>
        </p:txBody>
      </p:sp>
      <p:pic>
        <p:nvPicPr>
          <p:cNvPr id="5" name="Slika 4" descr="Slika na kojoj se prikazuje odjeća&#10;&#10;Opis je automatski generiran">
            <a:extLst>
              <a:ext uri="{FF2B5EF4-FFF2-40B4-BE49-F238E27FC236}">
                <a16:creationId xmlns:a16="http://schemas.microsoft.com/office/drawing/2014/main" xmlns="" id="{FD761312-6ECA-48F6-BBAF-AB2105BC16B5}"/>
              </a:ext>
            </a:extLst>
          </p:cNvPr>
          <p:cNvPicPr>
            <a:picLocks noChangeAspect="1"/>
          </p:cNvPicPr>
          <p:nvPr/>
        </p:nvPicPr>
        <p:blipFill>
          <a:blip r:embed="rId2"/>
          <a:stretch>
            <a:fillRect/>
          </a:stretch>
        </p:blipFill>
        <p:spPr>
          <a:xfrm>
            <a:off x="10479569" y="4435464"/>
            <a:ext cx="1712431" cy="2422536"/>
          </a:xfrm>
          <a:prstGeom prst="rect">
            <a:avLst/>
          </a:prstGeom>
        </p:spPr>
      </p:pic>
      <p:sp>
        <p:nvSpPr>
          <p:cNvPr id="6" name="Oblačić za govor: ovalni 5">
            <a:extLst>
              <a:ext uri="{FF2B5EF4-FFF2-40B4-BE49-F238E27FC236}">
                <a16:creationId xmlns:a16="http://schemas.microsoft.com/office/drawing/2014/main" xmlns="" id="{05D75EF0-0CB9-4989-8ED2-BB4F8E6FA77A}"/>
              </a:ext>
            </a:extLst>
          </p:cNvPr>
          <p:cNvSpPr/>
          <p:nvPr/>
        </p:nvSpPr>
        <p:spPr>
          <a:xfrm>
            <a:off x="8484124" y="1242135"/>
            <a:ext cx="3707876" cy="3193329"/>
          </a:xfrm>
          <a:custGeom>
            <a:avLst/>
            <a:gdLst>
              <a:gd name="connsiteX0" fmla="*/ 2485649 w 3707876"/>
              <a:gd name="connsiteY0" fmla="*/ 3504519 h 3193329"/>
              <a:gd name="connsiteX1" fmla="*/ 2012816 w 3707876"/>
              <a:gd name="connsiteY1" fmla="*/ 3187455 h 3193329"/>
              <a:gd name="connsiteX2" fmla="*/ 53190 w 3707876"/>
              <a:gd name="connsiteY2" fmla="*/ 1976379 h 3193329"/>
              <a:gd name="connsiteX3" fmla="*/ 1351285 w 3707876"/>
              <a:gd name="connsiteY3" fmla="*/ 59804 h 3193329"/>
              <a:gd name="connsiteX4" fmla="*/ 3495657 w 3707876"/>
              <a:gd name="connsiteY4" fmla="*/ 854883 h 3193329"/>
              <a:gd name="connsiteX5" fmla="*/ 2693190 w 3707876"/>
              <a:gd name="connsiteY5" fmla="*/ 3020362 h 3193329"/>
              <a:gd name="connsiteX6" fmla="*/ 2485649 w 3707876"/>
              <a:gd name="connsiteY6" fmla="*/ 3504519 h 319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7876" h="3193329" fill="none" extrusionOk="0">
                <a:moveTo>
                  <a:pt x="2485649" y="3504519"/>
                </a:moveTo>
                <a:cubicBezTo>
                  <a:pt x="2328188" y="3412783"/>
                  <a:pt x="2153066" y="3304370"/>
                  <a:pt x="2012816" y="3187455"/>
                </a:cubicBezTo>
                <a:cubicBezTo>
                  <a:pt x="1165242" y="3334003"/>
                  <a:pt x="268987" y="2624589"/>
                  <a:pt x="53190" y="1976379"/>
                </a:cubicBezTo>
                <a:cubicBezTo>
                  <a:pt x="-323600" y="950621"/>
                  <a:pt x="446076" y="284670"/>
                  <a:pt x="1351285" y="59804"/>
                </a:cubicBezTo>
                <a:cubicBezTo>
                  <a:pt x="2101388" y="-224875"/>
                  <a:pt x="3062658" y="359759"/>
                  <a:pt x="3495657" y="854883"/>
                </a:cubicBezTo>
                <a:cubicBezTo>
                  <a:pt x="3769154" y="1655504"/>
                  <a:pt x="3706692" y="2451579"/>
                  <a:pt x="2693190" y="3020362"/>
                </a:cubicBezTo>
                <a:cubicBezTo>
                  <a:pt x="2599664" y="3185720"/>
                  <a:pt x="2547610" y="3314158"/>
                  <a:pt x="2485649" y="3504519"/>
                </a:cubicBezTo>
                <a:close/>
              </a:path>
              <a:path w="3707876" h="3193329" stroke="0" extrusionOk="0">
                <a:moveTo>
                  <a:pt x="2485649" y="3504519"/>
                </a:moveTo>
                <a:cubicBezTo>
                  <a:pt x="2285561" y="3364134"/>
                  <a:pt x="2118722" y="3275415"/>
                  <a:pt x="2012816" y="3187455"/>
                </a:cubicBezTo>
                <a:cubicBezTo>
                  <a:pt x="980970" y="3116106"/>
                  <a:pt x="142931" y="2617889"/>
                  <a:pt x="53190" y="1976379"/>
                </a:cubicBezTo>
                <a:cubicBezTo>
                  <a:pt x="-156313" y="1263717"/>
                  <a:pt x="368319" y="98519"/>
                  <a:pt x="1351285" y="59804"/>
                </a:cubicBezTo>
                <a:cubicBezTo>
                  <a:pt x="2123274" y="-144325"/>
                  <a:pt x="3095736" y="223452"/>
                  <a:pt x="3495657" y="854883"/>
                </a:cubicBezTo>
                <a:cubicBezTo>
                  <a:pt x="3974495" y="1667612"/>
                  <a:pt x="3452035" y="2677897"/>
                  <a:pt x="2693190" y="3020362"/>
                </a:cubicBezTo>
                <a:cubicBezTo>
                  <a:pt x="2619236" y="3148008"/>
                  <a:pt x="2565874" y="3336794"/>
                  <a:pt x="2485649" y="3504519"/>
                </a:cubicBezTo>
                <a:close/>
              </a:path>
            </a:pathLst>
          </a:custGeom>
          <a:blipFill dpi="0" rotWithShape="1">
            <a:blip r:embed="rId3">
              <a:extLst>
                <a:ext uri="{28A0092B-C50C-407E-A947-70E740481C1C}">
                  <a14:useLocalDpi xmlns:a14="http://schemas.microsoft.com/office/drawing/2010/main" xmlns="" val="0"/>
                </a:ext>
              </a:extLst>
            </a:blip>
            <a:srcRect/>
            <a:stretch>
              <a:fillRect/>
            </a:stretch>
          </a:blipFill>
          <a:ln w="19050">
            <a:solidFill>
              <a:schemeClr val="accent4">
                <a:lumMod val="50000"/>
              </a:schemeClr>
            </a:solidFill>
            <a:extLst>
              <a:ext uri="{C807C97D-BFC1-408E-A445-0C87EB9F89A2}">
                <ask:lineSketchStyleProps xmlns:ask="http://schemas.microsoft.com/office/drawing/2018/sketchyshapes" xmlns="" sd="1619513256">
                  <a:prstGeom prst="wedgeEllipseCallout">
                    <a:avLst>
                      <a:gd name="adj1" fmla="val 17037"/>
                      <a:gd name="adj2" fmla="val 5974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1"/>
                </a:solidFill>
              </a:rPr>
              <a:t>Kakvi su bili uvjeti u ustaškim logorima?</a:t>
            </a:r>
            <a:endParaRPr lang="hr-HR" sz="4400" b="1" dirty="0">
              <a:solidFill>
                <a:schemeClr val="tx1"/>
              </a:solidFill>
            </a:endParaRPr>
          </a:p>
        </p:txBody>
      </p:sp>
      <p:pic>
        <p:nvPicPr>
          <p:cNvPr id="8" name="Picture 2">
            <a:extLst>
              <a:ext uri="{FF2B5EF4-FFF2-40B4-BE49-F238E27FC236}">
                <a16:creationId xmlns:a16="http://schemas.microsoft.com/office/drawing/2014/main" xmlns="" id="{F6A77BF7-F3CE-42C8-A14F-112D1DC525E8}"/>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63056" y="1977905"/>
            <a:ext cx="2958098" cy="39404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2" name="TekstniOkvir 1">
            <a:extLst>
              <a:ext uri="{FF2B5EF4-FFF2-40B4-BE49-F238E27FC236}">
                <a16:creationId xmlns:a16="http://schemas.microsoft.com/office/drawing/2014/main" xmlns="" id="{253249E6-1649-45E5-9ABE-9F039BD51831}"/>
              </a:ext>
            </a:extLst>
          </p:cNvPr>
          <p:cNvSpPr txBox="1"/>
          <p:nvPr/>
        </p:nvSpPr>
        <p:spPr>
          <a:xfrm>
            <a:off x="356491" y="1732153"/>
            <a:ext cx="4540578" cy="4431983"/>
          </a:xfrm>
          <a:prstGeom prst="rect">
            <a:avLst/>
          </a:prstGeom>
          <a:noFill/>
        </p:spPr>
        <p:txBody>
          <a:bodyPr wrap="square" rtlCol="0">
            <a:spAutoFit/>
          </a:bodyPr>
          <a:lstStyle/>
          <a:p>
            <a:r>
              <a:rPr lang="hr-HR" sz="2400" b="1" dirty="0">
                <a:solidFill>
                  <a:schemeClr val="tx1"/>
                </a:solidFill>
                <a:effectLst/>
                <a:ea typeface="Calibri" panose="020F0502020204030204" pitchFamily="34" charset="0"/>
                <a:cs typeface="Times New Roman" panose="02020603050405020304" pitchFamily="18" charset="0"/>
              </a:rPr>
              <a:t>Diana </a:t>
            </a:r>
            <a:r>
              <a:rPr lang="hr-HR" sz="2400" b="1" dirty="0" err="1">
                <a:solidFill>
                  <a:schemeClr val="tx1"/>
                </a:solidFill>
                <a:effectLst/>
                <a:ea typeface="Calibri" panose="020F0502020204030204" pitchFamily="34" charset="0"/>
                <a:cs typeface="Times New Roman" panose="02020603050405020304" pitchFamily="18" charset="0"/>
              </a:rPr>
              <a:t>Budisavljević</a:t>
            </a:r>
            <a:r>
              <a:rPr lang="hr-HR" sz="2400" b="1" dirty="0">
                <a:solidFill>
                  <a:schemeClr val="tx1"/>
                </a:solidFill>
                <a:effectLst/>
                <a:ea typeface="Calibri" panose="020F0502020204030204" pitchFamily="34" charset="0"/>
                <a:cs typeface="Times New Roman" panose="02020603050405020304" pitchFamily="18" charset="0"/>
              </a:rPr>
              <a:t> (1891. – 1978.) organizirala je tijekom rata spašavanje brojne (uglavnom srpske) djece iz ustaških logora te njihovo zbrinjavanje. Tako je iz logora spasila oko 12.000 djece. O svojoj je djelatnosti vodila iscrpan dnevnik. Na temelju dnevnika je 2019. godine snimljen film koji je osvojio mnoge nagrade u zemlji i inozemstvu.</a:t>
            </a:r>
          </a:p>
          <a:p>
            <a:endParaRPr lang="hr-HR" dirty="0"/>
          </a:p>
        </p:txBody>
      </p:sp>
      <p:sp>
        <p:nvSpPr>
          <p:cNvPr id="3" name="TekstniOkvir 2">
            <a:extLst>
              <a:ext uri="{FF2B5EF4-FFF2-40B4-BE49-F238E27FC236}">
                <a16:creationId xmlns:a16="http://schemas.microsoft.com/office/drawing/2014/main" xmlns="" id="{3516452E-CB11-4DE5-BBFB-4CDB644FE98E}"/>
              </a:ext>
            </a:extLst>
          </p:cNvPr>
          <p:cNvSpPr txBox="1"/>
          <p:nvPr/>
        </p:nvSpPr>
        <p:spPr>
          <a:xfrm>
            <a:off x="430627" y="1791093"/>
            <a:ext cx="7758576" cy="4801314"/>
          </a:xfrm>
          <a:prstGeom prst="rect">
            <a:avLst/>
          </a:prstGeom>
          <a:noFill/>
        </p:spPr>
        <p:txBody>
          <a:bodyPr wrap="square" rtlCol="0">
            <a:spAutoFit/>
          </a:bodyPr>
          <a:lstStyle/>
          <a:p>
            <a:pPr algn="just"/>
            <a:r>
              <a:rPr lang="hr-HR" dirty="0">
                <a:solidFill>
                  <a:schemeClr val="tx1"/>
                </a:solidFill>
              </a:rPr>
              <a:t>U srpnju 1942. godine posjetila je tzv. dječju bolnicu u logoru Staroj Gradiški, u kojoj su uvjeti bili strašni: „Vođa transporta je odlučio da svako dijete koje se nekako može povesti povedemo i tako pokušamo pomoći. Učinjen je izbor. Djeca su postavljena na noge i ono koje se još nekako moglo držati, bilo je predviđeno za transport. Djeca koja su se rušila, koja više nisu imala nimalo snage, morala su ostati. I stvarno je većina tih jadnih bića umrla još tijekom dana. U jednu sobu u kojoj je vladala difterija i već su sva djeca bila na smrt bolesna nismo ni ulazili, kako ne bismo i druge zarazili. (...) Već tijekom mog rada u bolnici neka su dječica umrla. Njihova jadna mala tjelešca su stavljana na stepenice koje su vodile na tavan, među prljavo rublje, gola, nije im se ostavilo ni odijelce. Tada još nisam znala da će i u Zagrebu u Domu za dojenčad samo papir omotavati jadna tjelešca umrlih. Druga su djeca čekala na polazak sjedeći gotovo čitavo vrijeme na noćnim posudama sa strašnim proljevima. Pritom su kao hranu dobivala samo tvrdo kuhan grah. Debelo crijevo im je </a:t>
            </a:r>
            <a:r>
              <a:rPr lang="hr-HR" dirty="0" err="1">
                <a:solidFill>
                  <a:schemeClr val="tx1"/>
                </a:solidFill>
              </a:rPr>
              <a:t>visilo</a:t>
            </a:r>
            <a:r>
              <a:rPr lang="hr-HR" dirty="0">
                <a:solidFill>
                  <a:schemeClr val="tx1"/>
                </a:solidFill>
              </a:rPr>
              <a:t>, bili su puni muha, baš kao što su i čitav logor i sve prostorije i svi ljudi bili puni muha zbog mnogobrojne stoke. (...)” (http://hrcak.srce.hr/54981?lang=en, str. 71. – 73.) </a:t>
            </a:r>
          </a:p>
          <a:p>
            <a:endParaRPr lang="hr-HR" dirty="0"/>
          </a:p>
        </p:txBody>
      </p:sp>
      <p:sp>
        <p:nvSpPr>
          <p:cNvPr id="9" name="Oblačić za govor: ovalni 8">
            <a:extLst>
              <a:ext uri="{FF2B5EF4-FFF2-40B4-BE49-F238E27FC236}">
                <a16:creationId xmlns:a16="http://schemas.microsoft.com/office/drawing/2014/main" xmlns="" id="{E7993612-C19D-468D-8AED-44A49DEC3D80}"/>
              </a:ext>
            </a:extLst>
          </p:cNvPr>
          <p:cNvSpPr/>
          <p:nvPr/>
        </p:nvSpPr>
        <p:spPr>
          <a:xfrm>
            <a:off x="8484124" y="1242134"/>
            <a:ext cx="3707876" cy="3193329"/>
          </a:xfrm>
          <a:custGeom>
            <a:avLst/>
            <a:gdLst>
              <a:gd name="connsiteX0" fmla="*/ 2485649 w 3707876"/>
              <a:gd name="connsiteY0" fmla="*/ 3504519 h 3193329"/>
              <a:gd name="connsiteX1" fmla="*/ 2012816 w 3707876"/>
              <a:gd name="connsiteY1" fmla="*/ 3187455 h 3193329"/>
              <a:gd name="connsiteX2" fmla="*/ 53190 w 3707876"/>
              <a:gd name="connsiteY2" fmla="*/ 1976379 h 3193329"/>
              <a:gd name="connsiteX3" fmla="*/ 1351285 w 3707876"/>
              <a:gd name="connsiteY3" fmla="*/ 59804 h 3193329"/>
              <a:gd name="connsiteX4" fmla="*/ 3495657 w 3707876"/>
              <a:gd name="connsiteY4" fmla="*/ 854883 h 3193329"/>
              <a:gd name="connsiteX5" fmla="*/ 2693190 w 3707876"/>
              <a:gd name="connsiteY5" fmla="*/ 3020362 h 3193329"/>
              <a:gd name="connsiteX6" fmla="*/ 2485649 w 3707876"/>
              <a:gd name="connsiteY6" fmla="*/ 3504519 h 319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7876" h="3193329" fill="none" extrusionOk="0">
                <a:moveTo>
                  <a:pt x="2485649" y="3504519"/>
                </a:moveTo>
                <a:cubicBezTo>
                  <a:pt x="2328188" y="3412783"/>
                  <a:pt x="2153066" y="3304370"/>
                  <a:pt x="2012816" y="3187455"/>
                </a:cubicBezTo>
                <a:cubicBezTo>
                  <a:pt x="1165242" y="3334003"/>
                  <a:pt x="268987" y="2624589"/>
                  <a:pt x="53190" y="1976379"/>
                </a:cubicBezTo>
                <a:cubicBezTo>
                  <a:pt x="-323600" y="950621"/>
                  <a:pt x="446076" y="284670"/>
                  <a:pt x="1351285" y="59804"/>
                </a:cubicBezTo>
                <a:cubicBezTo>
                  <a:pt x="2101388" y="-224875"/>
                  <a:pt x="3062658" y="359759"/>
                  <a:pt x="3495657" y="854883"/>
                </a:cubicBezTo>
                <a:cubicBezTo>
                  <a:pt x="3769154" y="1655504"/>
                  <a:pt x="3706692" y="2451579"/>
                  <a:pt x="2693190" y="3020362"/>
                </a:cubicBezTo>
                <a:cubicBezTo>
                  <a:pt x="2599664" y="3185720"/>
                  <a:pt x="2547610" y="3314158"/>
                  <a:pt x="2485649" y="3504519"/>
                </a:cubicBezTo>
                <a:close/>
              </a:path>
              <a:path w="3707876" h="3193329" stroke="0" extrusionOk="0">
                <a:moveTo>
                  <a:pt x="2485649" y="3504519"/>
                </a:moveTo>
                <a:cubicBezTo>
                  <a:pt x="2285561" y="3364134"/>
                  <a:pt x="2118722" y="3275415"/>
                  <a:pt x="2012816" y="3187455"/>
                </a:cubicBezTo>
                <a:cubicBezTo>
                  <a:pt x="980970" y="3116106"/>
                  <a:pt x="142931" y="2617889"/>
                  <a:pt x="53190" y="1976379"/>
                </a:cubicBezTo>
                <a:cubicBezTo>
                  <a:pt x="-156313" y="1263717"/>
                  <a:pt x="368319" y="98519"/>
                  <a:pt x="1351285" y="59804"/>
                </a:cubicBezTo>
                <a:cubicBezTo>
                  <a:pt x="2123274" y="-144325"/>
                  <a:pt x="3095736" y="223452"/>
                  <a:pt x="3495657" y="854883"/>
                </a:cubicBezTo>
                <a:cubicBezTo>
                  <a:pt x="3974495" y="1667612"/>
                  <a:pt x="3452035" y="2677897"/>
                  <a:pt x="2693190" y="3020362"/>
                </a:cubicBezTo>
                <a:cubicBezTo>
                  <a:pt x="2619236" y="3148008"/>
                  <a:pt x="2565874" y="3336794"/>
                  <a:pt x="2485649" y="3504519"/>
                </a:cubicBezTo>
                <a:close/>
              </a:path>
            </a:pathLst>
          </a:custGeom>
          <a:blipFill dpi="0" rotWithShape="1">
            <a:blip r:embed="rId3">
              <a:extLst>
                <a:ext uri="{28A0092B-C50C-407E-A947-70E740481C1C}">
                  <a14:useLocalDpi xmlns:a14="http://schemas.microsoft.com/office/drawing/2010/main" xmlns="" val="0"/>
                </a:ext>
              </a:extLst>
            </a:blip>
            <a:srcRect/>
            <a:stretch>
              <a:fillRect/>
            </a:stretch>
          </a:blipFill>
          <a:ln w="19050">
            <a:solidFill>
              <a:schemeClr val="accent4">
                <a:lumMod val="50000"/>
              </a:schemeClr>
            </a:solidFill>
            <a:extLst>
              <a:ext uri="{C807C97D-BFC1-408E-A445-0C87EB9F89A2}">
                <ask:lineSketchStyleProps xmlns:ask="http://schemas.microsoft.com/office/drawing/2018/sketchyshapes" xmlns="" sd="1619513256">
                  <a:prstGeom prst="wedgeEllipseCallout">
                    <a:avLst>
                      <a:gd name="adj1" fmla="val 17037"/>
                      <a:gd name="adj2" fmla="val 5974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800" b="1" dirty="0">
                <a:solidFill>
                  <a:schemeClr val="tx1"/>
                </a:solidFill>
              </a:rPr>
              <a:t>Kako su se ustaše odnosile prema zatočenoj djeci?</a:t>
            </a:r>
          </a:p>
        </p:txBody>
      </p:sp>
      <p:sp>
        <p:nvSpPr>
          <p:cNvPr id="10" name="Oblačić za govor: ovalni 9">
            <a:extLst>
              <a:ext uri="{FF2B5EF4-FFF2-40B4-BE49-F238E27FC236}">
                <a16:creationId xmlns:a16="http://schemas.microsoft.com/office/drawing/2014/main" xmlns="" id="{D9D5698D-F920-43AF-97C1-EFE98F738A7F}"/>
              </a:ext>
            </a:extLst>
          </p:cNvPr>
          <p:cNvSpPr/>
          <p:nvPr/>
        </p:nvSpPr>
        <p:spPr>
          <a:xfrm>
            <a:off x="8484124" y="1242135"/>
            <a:ext cx="3707876" cy="3193329"/>
          </a:xfrm>
          <a:custGeom>
            <a:avLst/>
            <a:gdLst>
              <a:gd name="connsiteX0" fmla="*/ 2485649 w 3707876"/>
              <a:gd name="connsiteY0" fmla="*/ 3504519 h 3193329"/>
              <a:gd name="connsiteX1" fmla="*/ 2012816 w 3707876"/>
              <a:gd name="connsiteY1" fmla="*/ 3187455 h 3193329"/>
              <a:gd name="connsiteX2" fmla="*/ 53190 w 3707876"/>
              <a:gd name="connsiteY2" fmla="*/ 1976379 h 3193329"/>
              <a:gd name="connsiteX3" fmla="*/ 1351285 w 3707876"/>
              <a:gd name="connsiteY3" fmla="*/ 59804 h 3193329"/>
              <a:gd name="connsiteX4" fmla="*/ 3495657 w 3707876"/>
              <a:gd name="connsiteY4" fmla="*/ 854883 h 3193329"/>
              <a:gd name="connsiteX5" fmla="*/ 2693190 w 3707876"/>
              <a:gd name="connsiteY5" fmla="*/ 3020362 h 3193329"/>
              <a:gd name="connsiteX6" fmla="*/ 2485649 w 3707876"/>
              <a:gd name="connsiteY6" fmla="*/ 3504519 h 319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7876" h="3193329" fill="none" extrusionOk="0">
                <a:moveTo>
                  <a:pt x="2485649" y="3504519"/>
                </a:moveTo>
                <a:cubicBezTo>
                  <a:pt x="2328188" y="3412783"/>
                  <a:pt x="2153066" y="3304370"/>
                  <a:pt x="2012816" y="3187455"/>
                </a:cubicBezTo>
                <a:cubicBezTo>
                  <a:pt x="1165242" y="3334003"/>
                  <a:pt x="268987" y="2624589"/>
                  <a:pt x="53190" y="1976379"/>
                </a:cubicBezTo>
                <a:cubicBezTo>
                  <a:pt x="-323600" y="950621"/>
                  <a:pt x="446076" y="284670"/>
                  <a:pt x="1351285" y="59804"/>
                </a:cubicBezTo>
                <a:cubicBezTo>
                  <a:pt x="2101388" y="-224875"/>
                  <a:pt x="3062658" y="359759"/>
                  <a:pt x="3495657" y="854883"/>
                </a:cubicBezTo>
                <a:cubicBezTo>
                  <a:pt x="3769154" y="1655504"/>
                  <a:pt x="3706692" y="2451579"/>
                  <a:pt x="2693190" y="3020362"/>
                </a:cubicBezTo>
                <a:cubicBezTo>
                  <a:pt x="2599664" y="3185720"/>
                  <a:pt x="2547610" y="3314158"/>
                  <a:pt x="2485649" y="3504519"/>
                </a:cubicBezTo>
                <a:close/>
              </a:path>
              <a:path w="3707876" h="3193329" stroke="0" extrusionOk="0">
                <a:moveTo>
                  <a:pt x="2485649" y="3504519"/>
                </a:moveTo>
                <a:cubicBezTo>
                  <a:pt x="2285561" y="3364134"/>
                  <a:pt x="2118722" y="3275415"/>
                  <a:pt x="2012816" y="3187455"/>
                </a:cubicBezTo>
                <a:cubicBezTo>
                  <a:pt x="980970" y="3116106"/>
                  <a:pt x="142931" y="2617889"/>
                  <a:pt x="53190" y="1976379"/>
                </a:cubicBezTo>
                <a:cubicBezTo>
                  <a:pt x="-156313" y="1263717"/>
                  <a:pt x="368319" y="98519"/>
                  <a:pt x="1351285" y="59804"/>
                </a:cubicBezTo>
                <a:cubicBezTo>
                  <a:pt x="2123274" y="-144325"/>
                  <a:pt x="3095736" y="223452"/>
                  <a:pt x="3495657" y="854883"/>
                </a:cubicBezTo>
                <a:cubicBezTo>
                  <a:pt x="3974495" y="1667612"/>
                  <a:pt x="3452035" y="2677897"/>
                  <a:pt x="2693190" y="3020362"/>
                </a:cubicBezTo>
                <a:cubicBezTo>
                  <a:pt x="2619236" y="3148008"/>
                  <a:pt x="2565874" y="3336794"/>
                  <a:pt x="2485649" y="3504519"/>
                </a:cubicBezTo>
                <a:close/>
              </a:path>
            </a:pathLst>
          </a:custGeom>
          <a:blipFill dpi="0" rotWithShape="1">
            <a:blip r:embed="rId3">
              <a:extLst>
                <a:ext uri="{28A0092B-C50C-407E-A947-70E740481C1C}">
                  <a14:useLocalDpi xmlns:a14="http://schemas.microsoft.com/office/drawing/2010/main" xmlns="" val="0"/>
                </a:ext>
              </a:extLst>
            </a:blip>
            <a:srcRect/>
            <a:stretch>
              <a:fillRect/>
            </a:stretch>
          </a:blipFill>
          <a:ln w="19050">
            <a:solidFill>
              <a:schemeClr val="accent4">
                <a:lumMod val="50000"/>
              </a:schemeClr>
            </a:solidFill>
            <a:extLst>
              <a:ext uri="{C807C97D-BFC1-408E-A445-0C87EB9F89A2}">
                <ask:lineSketchStyleProps xmlns:ask="http://schemas.microsoft.com/office/drawing/2018/sketchyshapes" xmlns="" sd="1619513256">
                  <a:prstGeom prst="wedgeEllipseCallout">
                    <a:avLst>
                      <a:gd name="adj1" fmla="val 17037"/>
                      <a:gd name="adj2" fmla="val 5974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800" b="1" dirty="0">
                <a:solidFill>
                  <a:schemeClr val="tx1"/>
                </a:solidFill>
              </a:rPr>
              <a:t>Zašto je važno djelovanje osoba poput Diane </a:t>
            </a:r>
            <a:r>
              <a:rPr lang="hr-HR" sz="2800" b="1" dirty="0" err="1">
                <a:solidFill>
                  <a:schemeClr val="tx1"/>
                </a:solidFill>
              </a:rPr>
              <a:t>Budisavljević</a:t>
            </a:r>
            <a:r>
              <a:rPr lang="hr-HR" sz="2800" b="1" dirty="0">
                <a:solidFill>
                  <a:schemeClr val="tx1"/>
                </a:solidFill>
              </a:rPr>
              <a:t>?</a:t>
            </a:r>
          </a:p>
        </p:txBody>
      </p:sp>
    </p:spTree>
    <p:extLst>
      <p:ext uri="{BB962C8B-B14F-4D97-AF65-F5344CB8AC3E}">
        <p14:creationId xmlns:p14="http://schemas.microsoft.com/office/powerpoint/2010/main" xmlns="" val="92891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par>
                          <p:cTn id="10" fill="hold">
                            <p:stCondLst>
                              <p:cond delay="1000"/>
                            </p:stCondLst>
                            <p:childTnLst>
                              <p:par>
                                <p:cTn id="11" presetID="42" presetClass="exit" presetSubtype="0" fill="hold" nodeType="afterEffect">
                                  <p:stCondLst>
                                    <p:cond delay="0"/>
                                  </p:stCondLst>
                                  <p:childTnLst>
                                    <p:animEffect transition="out" filter="fade">
                                      <p:cBhvr>
                                        <p:cTn id="12" dur="1000"/>
                                        <p:tgtEl>
                                          <p:spTgt spid="8"/>
                                        </p:tgtEl>
                                      </p:cBhvr>
                                    </p:animEffect>
                                    <p:anim calcmode="lin" valueType="num">
                                      <p:cBhvr>
                                        <p:cTn id="13" dur="1000"/>
                                        <p:tgtEl>
                                          <p:spTgt spid="8"/>
                                        </p:tgtEl>
                                        <p:attrNameLst>
                                          <p:attrName>ppt_x</p:attrName>
                                        </p:attrNameLst>
                                      </p:cBhvr>
                                      <p:tavLst>
                                        <p:tav tm="0">
                                          <p:val>
                                            <p:strVal val="ppt_x"/>
                                          </p:val>
                                        </p:tav>
                                        <p:tav tm="100000">
                                          <p:val>
                                            <p:strVal val="ppt_x"/>
                                          </p:val>
                                        </p:tav>
                                      </p:tavLst>
                                    </p:anim>
                                    <p:anim calcmode="lin" valueType="num">
                                      <p:cBhvr>
                                        <p:cTn id="14" dur="1000"/>
                                        <p:tgtEl>
                                          <p:spTgt spid="8"/>
                                        </p:tgtEl>
                                        <p:attrNameLst>
                                          <p:attrName>ppt_y</p:attrName>
                                        </p:attrNameLst>
                                      </p:cBhvr>
                                      <p:tavLst>
                                        <p:tav tm="0">
                                          <p:val>
                                            <p:strVal val="ppt_y"/>
                                          </p:val>
                                        </p:tav>
                                        <p:tav tm="100000">
                                          <p:val>
                                            <p:strVal val="ppt_y+.1"/>
                                          </p:val>
                                        </p:tav>
                                      </p:tavLst>
                                    </p:anim>
                                    <p:set>
                                      <p:cBhvr>
                                        <p:cTn id="15" dur="1" fill="hold">
                                          <p:stCondLst>
                                            <p:cond delay="9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Slika na kojoj se prikazuje odjeća&#10;&#10;Opis je automatski generiran">
            <a:extLst>
              <a:ext uri="{FF2B5EF4-FFF2-40B4-BE49-F238E27FC236}">
                <a16:creationId xmlns:a16="http://schemas.microsoft.com/office/drawing/2014/main" xmlns="" id="{EBEE2FAB-457C-4ACE-8C5F-5088607D2F77}"/>
              </a:ext>
            </a:extLst>
          </p:cNvPr>
          <p:cNvPicPr>
            <a:picLocks noChangeAspect="1"/>
          </p:cNvPicPr>
          <p:nvPr/>
        </p:nvPicPr>
        <p:blipFill>
          <a:blip r:embed="rId2"/>
          <a:stretch>
            <a:fillRect/>
          </a:stretch>
        </p:blipFill>
        <p:spPr>
          <a:xfrm flipH="1">
            <a:off x="853160" y="1995607"/>
            <a:ext cx="3437106" cy="4862393"/>
          </a:xfrm>
          <a:prstGeom prst="rect">
            <a:avLst/>
          </a:prstGeom>
        </p:spPr>
      </p:pic>
      <p:sp>
        <p:nvSpPr>
          <p:cNvPr id="5" name="Oblačić za govor: ovalni 4">
            <a:extLst>
              <a:ext uri="{FF2B5EF4-FFF2-40B4-BE49-F238E27FC236}">
                <a16:creationId xmlns:a16="http://schemas.microsoft.com/office/drawing/2014/main" xmlns="" id="{2C02AA1A-4358-4162-8446-241B148DB218}"/>
              </a:ext>
            </a:extLst>
          </p:cNvPr>
          <p:cNvSpPr/>
          <p:nvPr/>
        </p:nvSpPr>
        <p:spPr>
          <a:xfrm>
            <a:off x="4506013" y="1442301"/>
            <a:ext cx="5580668" cy="3464503"/>
          </a:xfrm>
          <a:custGeom>
            <a:avLst/>
            <a:gdLst>
              <a:gd name="connsiteX0" fmla="*/ -1462023 w 5580668"/>
              <a:gd name="connsiteY0" fmla="*/ 1558680 h 3464503"/>
              <a:gd name="connsiteX1" fmla="*/ -943982 w 5580668"/>
              <a:gd name="connsiteY1" fmla="*/ 1469411 h 3464503"/>
              <a:gd name="connsiteX2" fmla="*/ -441483 w 5580668"/>
              <a:gd name="connsiteY2" fmla="*/ 1382820 h 3464503"/>
              <a:gd name="connsiteX3" fmla="*/ 92099 w 5580668"/>
              <a:gd name="connsiteY3" fmla="*/ 1290873 h 3464503"/>
              <a:gd name="connsiteX4" fmla="*/ 2967173 w 5580668"/>
              <a:gd name="connsiteY4" fmla="*/ 3482 h 3464503"/>
              <a:gd name="connsiteX5" fmla="*/ 5574378 w 5580668"/>
              <a:gd name="connsiteY5" fmla="*/ 1848498 h 3464503"/>
              <a:gd name="connsiteX6" fmla="*/ 2822342 w 5580668"/>
              <a:gd name="connsiteY6" fmla="*/ 3464390 h 3464503"/>
              <a:gd name="connsiteX7" fmla="*/ 22237 w 5580668"/>
              <a:gd name="connsiteY7" fmla="*/ 1950507 h 3464503"/>
              <a:gd name="connsiteX8" fmla="*/ -427989 w 5580668"/>
              <a:gd name="connsiteY8" fmla="*/ 1831653 h 3464503"/>
              <a:gd name="connsiteX9" fmla="*/ -937584 w 5580668"/>
              <a:gd name="connsiteY9" fmla="*/ 1697126 h 3464503"/>
              <a:gd name="connsiteX10" fmla="*/ -1462023 w 5580668"/>
              <a:gd name="connsiteY10" fmla="*/ 1558680 h 346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80668" h="3464503" fill="none" extrusionOk="0">
                <a:moveTo>
                  <a:pt x="-1462023" y="1558680"/>
                </a:moveTo>
                <a:cubicBezTo>
                  <a:pt x="-1206518" y="1528815"/>
                  <a:pt x="-1174368" y="1527113"/>
                  <a:pt x="-943982" y="1469411"/>
                </a:cubicBezTo>
                <a:cubicBezTo>
                  <a:pt x="-713596" y="1411709"/>
                  <a:pt x="-688617" y="1446817"/>
                  <a:pt x="-441483" y="1382820"/>
                </a:cubicBezTo>
                <a:cubicBezTo>
                  <a:pt x="-194349" y="1318824"/>
                  <a:pt x="-127794" y="1321561"/>
                  <a:pt x="92099" y="1290873"/>
                </a:cubicBezTo>
                <a:cubicBezTo>
                  <a:pt x="134226" y="585539"/>
                  <a:pt x="1522047" y="-87097"/>
                  <a:pt x="2967173" y="3482"/>
                </a:cubicBezTo>
                <a:cubicBezTo>
                  <a:pt x="4677309" y="84614"/>
                  <a:pt x="5677620" y="859106"/>
                  <a:pt x="5574378" y="1848498"/>
                </a:cubicBezTo>
                <a:cubicBezTo>
                  <a:pt x="5259921" y="2686082"/>
                  <a:pt x="4280101" y="3506545"/>
                  <a:pt x="2822342" y="3464390"/>
                </a:cubicBezTo>
                <a:cubicBezTo>
                  <a:pt x="1478340" y="3293569"/>
                  <a:pt x="95685" y="2681712"/>
                  <a:pt x="22237" y="1950507"/>
                </a:cubicBezTo>
                <a:cubicBezTo>
                  <a:pt x="-180419" y="1892209"/>
                  <a:pt x="-318939" y="1853876"/>
                  <a:pt x="-427989" y="1831653"/>
                </a:cubicBezTo>
                <a:cubicBezTo>
                  <a:pt x="-537039" y="1809430"/>
                  <a:pt x="-832546" y="1738884"/>
                  <a:pt x="-937584" y="1697126"/>
                </a:cubicBezTo>
                <a:cubicBezTo>
                  <a:pt x="-1042622" y="1655368"/>
                  <a:pt x="-1198411" y="1610294"/>
                  <a:pt x="-1462023" y="1558680"/>
                </a:cubicBezTo>
                <a:close/>
              </a:path>
              <a:path w="5580668" h="3464503" stroke="0" extrusionOk="0">
                <a:moveTo>
                  <a:pt x="-1462023" y="1558680"/>
                </a:moveTo>
                <a:cubicBezTo>
                  <a:pt x="-1284344" y="1537164"/>
                  <a:pt x="-1163511" y="1518152"/>
                  <a:pt x="-990606" y="1477445"/>
                </a:cubicBezTo>
                <a:cubicBezTo>
                  <a:pt x="-817701" y="1436738"/>
                  <a:pt x="-688855" y="1409132"/>
                  <a:pt x="-503648" y="1393532"/>
                </a:cubicBezTo>
                <a:cubicBezTo>
                  <a:pt x="-318441" y="1377932"/>
                  <a:pt x="-157590" y="1343456"/>
                  <a:pt x="92099" y="1290873"/>
                </a:cubicBezTo>
                <a:cubicBezTo>
                  <a:pt x="414817" y="335010"/>
                  <a:pt x="1361034" y="-47412"/>
                  <a:pt x="2967173" y="3482"/>
                </a:cubicBezTo>
                <a:cubicBezTo>
                  <a:pt x="4521231" y="126959"/>
                  <a:pt x="5673285" y="977677"/>
                  <a:pt x="5574378" y="1848498"/>
                </a:cubicBezTo>
                <a:cubicBezTo>
                  <a:pt x="5228414" y="2842655"/>
                  <a:pt x="4407677" y="3553761"/>
                  <a:pt x="2822342" y="3464390"/>
                </a:cubicBezTo>
                <a:cubicBezTo>
                  <a:pt x="1239153" y="3613282"/>
                  <a:pt x="99006" y="2778237"/>
                  <a:pt x="22237" y="1950507"/>
                </a:cubicBezTo>
                <a:cubicBezTo>
                  <a:pt x="-187146" y="1880334"/>
                  <a:pt x="-230807" y="1900934"/>
                  <a:pt x="-442831" y="1827735"/>
                </a:cubicBezTo>
                <a:cubicBezTo>
                  <a:pt x="-654855" y="1754536"/>
                  <a:pt x="-857311" y="1697941"/>
                  <a:pt x="-967270" y="1689289"/>
                </a:cubicBezTo>
                <a:cubicBezTo>
                  <a:pt x="-1077229" y="1680637"/>
                  <a:pt x="-1308683" y="1624722"/>
                  <a:pt x="-1462023" y="1558680"/>
                </a:cubicBezTo>
                <a:close/>
              </a:path>
            </a:pathLst>
          </a:custGeom>
          <a:blipFill dpi="0" rotWithShape="1">
            <a:blip r:embed="rId3">
              <a:extLst>
                <a:ext uri="{28A0092B-C50C-407E-A947-70E740481C1C}">
                  <a14:useLocalDpi xmlns:a14="http://schemas.microsoft.com/office/drawing/2010/main" xmlns="" val="0"/>
                </a:ext>
              </a:extLst>
            </a:blip>
            <a:srcRect/>
            <a:stretch>
              <a:fillRect/>
            </a:stretch>
          </a:blipFill>
          <a:ln w="19050">
            <a:solidFill>
              <a:schemeClr val="accent4">
                <a:lumMod val="50000"/>
              </a:schemeClr>
            </a:solidFill>
            <a:extLst>
              <a:ext uri="{C807C97D-BFC1-408E-A445-0C87EB9F89A2}">
                <ask:lineSketchStyleProps xmlns:ask="http://schemas.microsoft.com/office/drawing/2018/sketchyshapes" xmlns="" sd="1619513256">
                  <a:prstGeom prst="wedgeEllipseCallout">
                    <a:avLst>
                      <a:gd name="adj1" fmla="val -76198"/>
                      <a:gd name="adj2" fmla="val -501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800" b="1" dirty="0">
                <a:solidFill>
                  <a:schemeClr val="tx1"/>
                </a:solidFill>
              </a:rPr>
              <a:t>Jesu li zločini pojačali ili umanjili otpor prema okupatoru i domaćim suradnicima? Zašto? </a:t>
            </a:r>
            <a:endParaRPr lang="hr-HR" sz="4000" b="1" dirty="0">
              <a:solidFill>
                <a:schemeClr val="tx1"/>
              </a:solidFill>
            </a:endParaRPr>
          </a:p>
        </p:txBody>
      </p:sp>
    </p:spTree>
    <p:extLst>
      <p:ext uri="{BB962C8B-B14F-4D97-AF65-F5344CB8AC3E}">
        <p14:creationId xmlns:p14="http://schemas.microsoft.com/office/powerpoint/2010/main" xmlns="" val="2239111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Slika na kojoj se prikazuje odjeća&#10;&#10;Opis je automatski generiran">
            <a:extLst>
              <a:ext uri="{FF2B5EF4-FFF2-40B4-BE49-F238E27FC236}">
                <a16:creationId xmlns:a16="http://schemas.microsoft.com/office/drawing/2014/main" xmlns="" id="{EBEE2FAB-457C-4ACE-8C5F-5088607D2F77}"/>
              </a:ext>
            </a:extLst>
          </p:cNvPr>
          <p:cNvPicPr>
            <a:picLocks noChangeAspect="1"/>
          </p:cNvPicPr>
          <p:nvPr/>
        </p:nvPicPr>
        <p:blipFill>
          <a:blip r:embed="rId2"/>
          <a:stretch>
            <a:fillRect/>
          </a:stretch>
        </p:blipFill>
        <p:spPr>
          <a:xfrm flipH="1">
            <a:off x="853160" y="1995607"/>
            <a:ext cx="3437106" cy="4862393"/>
          </a:xfrm>
          <a:prstGeom prst="rect">
            <a:avLst/>
          </a:prstGeom>
        </p:spPr>
      </p:pic>
      <p:sp>
        <p:nvSpPr>
          <p:cNvPr id="5" name="Oblačić za govor: ovalni 4">
            <a:extLst>
              <a:ext uri="{FF2B5EF4-FFF2-40B4-BE49-F238E27FC236}">
                <a16:creationId xmlns:a16="http://schemas.microsoft.com/office/drawing/2014/main" xmlns="" id="{2C02AA1A-4358-4162-8446-241B148DB218}"/>
              </a:ext>
            </a:extLst>
          </p:cNvPr>
          <p:cNvSpPr/>
          <p:nvPr/>
        </p:nvSpPr>
        <p:spPr>
          <a:xfrm>
            <a:off x="4506013" y="1442301"/>
            <a:ext cx="5580668" cy="3464503"/>
          </a:xfrm>
          <a:custGeom>
            <a:avLst/>
            <a:gdLst>
              <a:gd name="connsiteX0" fmla="*/ -1462023 w 5580668"/>
              <a:gd name="connsiteY0" fmla="*/ 1558680 h 3464503"/>
              <a:gd name="connsiteX1" fmla="*/ -943982 w 5580668"/>
              <a:gd name="connsiteY1" fmla="*/ 1469411 h 3464503"/>
              <a:gd name="connsiteX2" fmla="*/ -441483 w 5580668"/>
              <a:gd name="connsiteY2" fmla="*/ 1382820 h 3464503"/>
              <a:gd name="connsiteX3" fmla="*/ 92099 w 5580668"/>
              <a:gd name="connsiteY3" fmla="*/ 1290873 h 3464503"/>
              <a:gd name="connsiteX4" fmla="*/ 2967173 w 5580668"/>
              <a:gd name="connsiteY4" fmla="*/ 3482 h 3464503"/>
              <a:gd name="connsiteX5" fmla="*/ 5574378 w 5580668"/>
              <a:gd name="connsiteY5" fmla="*/ 1848498 h 3464503"/>
              <a:gd name="connsiteX6" fmla="*/ 2822342 w 5580668"/>
              <a:gd name="connsiteY6" fmla="*/ 3464390 h 3464503"/>
              <a:gd name="connsiteX7" fmla="*/ 22237 w 5580668"/>
              <a:gd name="connsiteY7" fmla="*/ 1950507 h 3464503"/>
              <a:gd name="connsiteX8" fmla="*/ -427989 w 5580668"/>
              <a:gd name="connsiteY8" fmla="*/ 1831653 h 3464503"/>
              <a:gd name="connsiteX9" fmla="*/ -937584 w 5580668"/>
              <a:gd name="connsiteY9" fmla="*/ 1697126 h 3464503"/>
              <a:gd name="connsiteX10" fmla="*/ -1462023 w 5580668"/>
              <a:gd name="connsiteY10" fmla="*/ 1558680 h 346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80668" h="3464503" fill="none" extrusionOk="0">
                <a:moveTo>
                  <a:pt x="-1462023" y="1558680"/>
                </a:moveTo>
                <a:cubicBezTo>
                  <a:pt x="-1206518" y="1528815"/>
                  <a:pt x="-1174368" y="1527113"/>
                  <a:pt x="-943982" y="1469411"/>
                </a:cubicBezTo>
                <a:cubicBezTo>
                  <a:pt x="-713596" y="1411709"/>
                  <a:pt x="-688617" y="1446817"/>
                  <a:pt x="-441483" y="1382820"/>
                </a:cubicBezTo>
                <a:cubicBezTo>
                  <a:pt x="-194349" y="1318824"/>
                  <a:pt x="-127794" y="1321561"/>
                  <a:pt x="92099" y="1290873"/>
                </a:cubicBezTo>
                <a:cubicBezTo>
                  <a:pt x="134226" y="585539"/>
                  <a:pt x="1522047" y="-87097"/>
                  <a:pt x="2967173" y="3482"/>
                </a:cubicBezTo>
                <a:cubicBezTo>
                  <a:pt x="4677309" y="84614"/>
                  <a:pt x="5677620" y="859106"/>
                  <a:pt x="5574378" y="1848498"/>
                </a:cubicBezTo>
                <a:cubicBezTo>
                  <a:pt x="5259921" y="2686082"/>
                  <a:pt x="4280101" y="3506545"/>
                  <a:pt x="2822342" y="3464390"/>
                </a:cubicBezTo>
                <a:cubicBezTo>
                  <a:pt x="1478340" y="3293569"/>
                  <a:pt x="95685" y="2681712"/>
                  <a:pt x="22237" y="1950507"/>
                </a:cubicBezTo>
                <a:cubicBezTo>
                  <a:pt x="-180419" y="1892209"/>
                  <a:pt x="-318939" y="1853876"/>
                  <a:pt x="-427989" y="1831653"/>
                </a:cubicBezTo>
                <a:cubicBezTo>
                  <a:pt x="-537039" y="1809430"/>
                  <a:pt x="-832546" y="1738884"/>
                  <a:pt x="-937584" y="1697126"/>
                </a:cubicBezTo>
                <a:cubicBezTo>
                  <a:pt x="-1042622" y="1655368"/>
                  <a:pt x="-1198411" y="1610294"/>
                  <a:pt x="-1462023" y="1558680"/>
                </a:cubicBezTo>
                <a:close/>
              </a:path>
              <a:path w="5580668" h="3464503" stroke="0" extrusionOk="0">
                <a:moveTo>
                  <a:pt x="-1462023" y="1558680"/>
                </a:moveTo>
                <a:cubicBezTo>
                  <a:pt x="-1284344" y="1537164"/>
                  <a:pt x="-1163511" y="1518152"/>
                  <a:pt x="-990606" y="1477445"/>
                </a:cubicBezTo>
                <a:cubicBezTo>
                  <a:pt x="-817701" y="1436738"/>
                  <a:pt x="-688855" y="1409132"/>
                  <a:pt x="-503648" y="1393532"/>
                </a:cubicBezTo>
                <a:cubicBezTo>
                  <a:pt x="-318441" y="1377932"/>
                  <a:pt x="-157590" y="1343456"/>
                  <a:pt x="92099" y="1290873"/>
                </a:cubicBezTo>
                <a:cubicBezTo>
                  <a:pt x="414817" y="335010"/>
                  <a:pt x="1361034" y="-47412"/>
                  <a:pt x="2967173" y="3482"/>
                </a:cubicBezTo>
                <a:cubicBezTo>
                  <a:pt x="4521231" y="126959"/>
                  <a:pt x="5673285" y="977677"/>
                  <a:pt x="5574378" y="1848498"/>
                </a:cubicBezTo>
                <a:cubicBezTo>
                  <a:pt x="5228414" y="2842655"/>
                  <a:pt x="4407677" y="3553761"/>
                  <a:pt x="2822342" y="3464390"/>
                </a:cubicBezTo>
                <a:cubicBezTo>
                  <a:pt x="1239153" y="3613282"/>
                  <a:pt x="99006" y="2778237"/>
                  <a:pt x="22237" y="1950507"/>
                </a:cubicBezTo>
                <a:cubicBezTo>
                  <a:pt x="-187146" y="1880334"/>
                  <a:pt x="-230807" y="1900934"/>
                  <a:pt x="-442831" y="1827735"/>
                </a:cubicBezTo>
                <a:cubicBezTo>
                  <a:pt x="-654855" y="1754536"/>
                  <a:pt x="-857311" y="1697941"/>
                  <a:pt x="-967270" y="1689289"/>
                </a:cubicBezTo>
                <a:cubicBezTo>
                  <a:pt x="-1077229" y="1680637"/>
                  <a:pt x="-1308683" y="1624722"/>
                  <a:pt x="-1462023" y="1558680"/>
                </a:cubicBezTo>
                <a:close/>
              </a:path>
            </a:pathLst>
          </a:custGeom>
          <a:blipFill dpi="0" rotWithShape="1">
            <a:blip r:embed="rId3">
              <a:extLst>
                <a:ext uri="{28A0092B-C50C-407E-A947-70E740481C1C}">
                  <a14:useLocalDpi xmlns:a14="http://schemas.microsoft.com/office/drawing/2010/main" xmlns="" val="0"/>
                </a:ext>
              </a:extLst>
            </a:blip>
            <a:srcRect/>
            <a:stretch>
              <a:fillRect/>
            </a:stretch>
          </a:blipFill>
          <a:ln w="19050">
            <a:solidFill>
              <a:schemeClr val="accent4">
                <a:lumMod val="50000"/>
              </a:schemeClr>
            </a:solidFill>
            <a:extLst>
              <a:ext uri="{C807C97D-BFC1-408E-A445-0C87EB9F89A2}">
                <ask:lineSketchStyleProps xmlns:ask="http://schemas.microsoft.com/office/drawing/2018/sketchyshapes" xmlns="" sd="1619513256">
                  <a:prstGeom prst="wedgeEllipseCallout">
                    <a:avLst>
                      <a:gd name="adj1" fmla="val -76198"/>
                      <a:gd name="adj2" fmla="val -501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1"/>
                </a:solidFill>
              </a:rPr>
              <a:t>Što mislite, jesu li zločini bili cilj ili sredstvo za postizanje nekog većeg političkog cilja?</a:t>
            </a:r>
            <a:endParaRPr lang="hr-HR" sz="6000" b="1" dirty="0">
              <a:solidFill>
                <a:schemeClr val="tx1"/>
              </a:solidFill>
            </a:endParaRPr>
          </a:p>
        </p:txBody>
      </p:sp>
    </p:spTree>
    <p:extLst>
      <p:ext uri="{BB962C8B-B14F-4D97-AF65-F5344CB8AC3E}">
        <p14:creationId xmlns:p14="http://schemas.microsoft.com/office/powerpoint/2010/main" xmlns="" val="2479825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Slika na kojoj se prikazuje odjeća&#10;&#10;Opis je automatski generiran">
            <a:extLst>
              <a:ext uri="{FF2B5EF4-FFF2-40B4-BE49-F238E27FC236}">
                <a16:creationId xmlns:a16="http://schemas.microsoft.com/office/drawing/2014/main" xmlns="" id="{EBEE2FAB-457C-4ACE-8C5F-5088607D2F77}"/>
              </a:ext>
            </a:extLst>
          </p:cNvPr>
          <p:cNvPicPr>
            <a:picLocks noChangeAspect="1"/>
          </p:cNvPicPr>
          <p:nvPr/>
        </p:nvPicPr>
        <p:blipFill>
          <a:blip r:embed="rId2"/>
          <a:stretch>
            <a:fillRect/>
          </a:stretch>
        </p:blipFill>
        <p:spPr>
          <a:xfrm>
            <a:off x="7932690" y="1778790"/>
            <a:ext cx="3437106" cy="4862393"/>
          </a:xfrm>
          <a:prstGeom prst="rect">
            <a:avLst/>
          </a:prstGeom>
        </p:spPr>
      </p:pic>
      <p:sp>
        <p:nvSpPr>
          <p:cNvPr id="5" name="Oblačić za govor: ovalni 4">
            <a:extLst>
              <a:ext uri="{FF2B5EF4-FFF2-40B4-BE49-F238E27FC236}">
                <a16:creationId xmlns:a16="http://schemas.microsoft.com/office/drawing/2014/main" xmlns="" id="{2C02AA1A-4358-4162-8446-241B148DB218}"/>
              </a:ext>
            </a:extLst>
          </p:cNvPr>
          <p:cNvSpPr/>
          <p:nvPr/>
        </p:nvSpPr>
        <p:spPr>
          <a:xfrm>
            <a:off x="2352022" y="1602556"/>
            <a:ext cx="5580668" cy="3464503"/>
          </a:xfrm>
          <a:custGeom>
            <a:avLst/>
            <a:gdLst>
              <a:gd name="connsiteX0" fmla="*/ 6626150 w 5580668"/>
              <a:gd name="connsiteY0" fmla="*/ 1332448 h 3464503"/>
              <a:gd name="connsiteX1" fmla="*/ 6082023 w 5580668"/>
              <a:gd name="connsiteY1" fmla="*/ 1563442 h 3464503"/>
              <a:gd name="connsiteX2" fmla="*/ 5579751 w 5580668"/>
              <a:gd name="connsiteY2" fmla="*/ 1776668 h 3464503"/>
              <a:gd name="connsiteX3" fmla="*/ 2868596 w 5580668"/>
              <a:gd name="connsiteY3" fmla="*/ 3463822 h 3464503"/>
              <a:gd name="connsiteX4" fmla="*/ 40291 w 5580668"/>
              <a:gd name="connsiteY4" fmla="*/ 2025561 h 3464503"/>
              <a:gd name="connsiteX5" fmla="*/ 2499315 w 5580668"/>
              <a:gd name="connsiteY5" fmla="*/ 9448 h 3464503"/>
              <a:gd name="connsiteX6" fmla="*/ 5403439 w 5580668"/>
              <a:gd name="connsiteY6" fmla="*/ 1124736 h 3464503"/>
              <a:gd name="connsiteX7" fmla="*/ 6002567 w 5580668"/>
              <a:gd name="connsiteY7" fmla="*/ 1226515 h 3464503"/>
              <a:gd name="connsiteX8" fmla="*/ 6626150 w 5580668"/>
              <a:gd name="connsiteY8" fmla="*/ 1332448 h 346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0668" h="3464503" fill="none" extrusionOk="0">
                <a:moveTo>
                  <a:pt x="6626150" y="1332448"/>
                </a:moveTo>
                <a:cubicBezTo>
                  <a:pt x="6401244" y="1398317"/>
                  <a:pt x="6197317" y="1507087"/>
                  <a:pt x="6082023" y="1563442"/>
                </a:cubicBezTo>
                <a:cubicBezTo>
                  <a:pt x="5966729" y="1619797"/>
                  <a:pt x="5767875" y="1713764"/>
                  <a:pt x="5579751" y="1776668"/>
                </a:cubicBezTo>
                <a:cubicBezTo>
                  <a:pt x="5744013" y="2878471"/>
                  <a:pt x="4463875" y="3345641"/>
                  <a:pt x="2868596" y="3463822"/>
                </a:cubicBezTo>
                <a:cubicBezTo>
                  <a:pt x="1482827" y="3465905"/>
                  <a:pt x="295459" y="2920691"/>
                  <a:pt x="40291" y="2025561"/>
                </a:cubicBezTo>
                <a:cubicBezTo>
                  <a:pt x="-253798" y="1004928"/>
                  <a:pt x="797572" y="-26035"/>
                  <a:pt x="2499315" y="9448"/>
                </a:cubicBezTo>
                <a:cubicBezTo>
                  <a:pt x="3609228" y="-29317"/>
                  <a:pt x="4878417" y="458569"/>
                  <a:pt x="5403439" y="1124736"/>
                </a:cubicBezTo>
                <a:cubicBezTo>
                  <a:pt x="5586591" y="1175423"/>
                  <a:pt x="5799235" y="1184860"/>
                  <a:pt x="6002567" y="1226515"/>
                </a:cubicBezTo>
                <a:cubicBezTo>
                  <a:pt x="6205899" y="1268169"/>
                  <a:pt x="6369510" y="1298147"/>
                  <a:pt x="6626150" y="1332448"/>
                </a:cubicBezTo>
                <a:close/>
              </a:path>
              <a:path w="5580668" h="3464503" stroke="0" extrusionOk="0">
                <a:moveTo>
                  <a:pt x="6626150" y="1332448"/>
                </a:moveTo>
                <a:cubicBezTo>
                  <a:pt x="6388249" y="1410235"/>
                  <a:pt x="6272090" y="1485771"/>
                  <a:pt x="6134342" y="1541231"/>
                </a:cubicBezTo>
                <a:cubicBezTo>
                  <a:pt x="5996594" y="1596692"/>
                  <a:pt x="5836138" y="1640596"/>
                  <a:pt x="5579751" y="1776668"/>
                </a:cubicBezTo>
                <a:cubicBezTo>
                  <a:pt x="5483477" y="2389881"/>
                  <a:pt x="4297920" y="3530123"/>
                  <a:pt x="2868596" y="3463822"/>
                </a:cubicBezTo>
                <a:cubicBezTo>
                  <a:pt x="1434041" y="3438717"/>
                  <a:pt x="119108" y="2943364"/>
                  <a:pt x="40291" y="2025561"/>
                </a:cubicBezTo>
                <a:cubicBezTo>
                  <a:pt x="-321319" y="1048768"/>
                  <a:pt x="751156" y="1496"/>
                  <a:pt x="2499315" y="9448"/>
                </a:cubicBezTo>
                <a:cubicBezTo>
                  <a:pt x="3860432" y="41839"/>
                  <a:pt x="4845382" y="348816"/>
                  <a:pt x="5403439" y="1124736"/>
                </a:cubicBezTo>
                <a:cubicBezTo>
                  <a:pt x="5620409" y="1169950"/>
                  <a:pt x="5818132" y="1200934"/>
                  <a:pt x="5978113" y="1222361"/>
                </a:cubicBezTo>
                <a:cubicBezTo>
                  <a:pt x="6138094" y="1243788"/>
                  <a:pt x="6348980" y="1304409"/>
                  <a:pt x="6626150" y="1332448"/>
                </a:cubicBezTo>
                <a:close/>
              </a:path>
            </a:pathLst>
          </a:custGeom>
          <a:blipFill dpi="0" rotWithShape="1">
            <a:blip r:embed="rId3">
              <a:extLst>
                <a:ext uri="{28A0092B-C50C-407E-A947-70E740481C1C}">
                  <a14:useLocalDpi xmlns:a14="http://schemas.microsoft.com/office/drawing/2010/main" xmlns="" val="0"/>
                </a:ext>
              </a:extLst>
            </a:blip>
            <a:srcRect/>
            <a:stretch>
              <a:fillRect/>
            </a:stretch>
          </a:blipFill>
          <a:ln w="19050">
            <a:solidFill>
              <a:schemeClr val="accent4">
                <a:lumMod val="50000"/>
              </a:schemeClr>
            </a:solidFill>
            <a:extLst>
              <a:ext uri="{C807C97D-BFC1-408E-A445-0C87EB9F89A2}">
                <ask:lineSketchStyleProps xmlns:ask="http://schemas.microsoft.com/office/drawing/2018/sketchyshapes" xmlns="" sd="1619513256">
                  <a:prstGeom prst="wedgeEllipseCallout">
                    <a:avLst>
                      <a:gd name="adj1" fmla="val 68734"/>
                      <a:gd name="adj2" fmla="val -1154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800" b="1" dirty="0">
                <a:solidFill>
                  <a:schemeClr val="tx1"/>
                </a:solidFill>
              </a:rPr>
              <a:t>Je li etničko čišćenje, bez obzira što je strašan zločin, uopće bilo provedivo na području NDH?</a:t>
            </a:r>
            <a:endParaRPr lang="hr-HR" sz="8000" b="1" dirty="0">
              <a:solidFill>
                <a:schemeClr val="tx1"/>
              </a:solidFill>
            </a:endParaRPr>
          </a:p>
        </p:txBody>
      </p:sp>
    </p:spTree>
    <p:extLst>
      <p:ext uri="{BB962C8B-B14F-4D97-AF65-F5344CB8AC3E}">
        <p14:creationId xmlns:p14="http://schemas.microsoft.com/office/powerpoint/2010/main" xmlns="" val="2033619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Slika na kojoj se prikazuje odjeća&#10;&#10;Opis je automatski generiran">
            <a:extLst>
              <a:ext uri="{FF2B5EF4-FFF2-40B4-BE49-F238E27FC236}">
                <a16:creationId xmlns:a16="http://schemas.microsoft.com/office/drawing/2014/main" xmlns="" id="{EBEE2FAB-457C-4ACE-8C5F-5088607D2F77}"/>
              </a:ext>
            </a:extLst>
          </p:cNvPr>
          <p:cNvPicPr>
            <a:picLocks noChangeAspect="1"/>
          </p:cNvPicPr>
          <p:nvPr/>
        </p:nvPicPr>
        <p:blipFill>
          <a:blip r:embed="rId2"/>
          <a:stretch>
            <a:fillRect/>
          </a:stretch>
        </p:blipFill>
        <p:spPr>
          <a:xfrm>
            <a:off x="7932690" y="1778790"/>
            <a:ext cx="3437106" cy="4862393"/>
          </a:xfrm>
          <a:prstGeom prst="rect">
            <a:avLst/>
          </a:prstGeom>
        </p:spPr>
      </p:pic>
      <p:sp>
        <p:nvSpPr>
          <p:cNvPr id="5" name="Oblačić za govor: ovalni 4">
            <a:extLst>
              <a:ext uri="{FF2B5EF4-FFF2-40B4-BE49-F238E27FC236}">
                <a16:creationId xmlns:a16="http://schemas.microsoft.com/office/drawing/2014/main" xmlns="" id="{2C02AA1A-4358-4162-8446-241B148DB218}"/>
              </a:ext>
            </a:extLst>
          </p:cNvPr>
          <p:cNvSpPr/>
          <p:nvPr/>
        </p:nvSpPr>
        <p:spPr>
          <a:xfrm>
            <a:off x="2352022" y="1602556"/>
            <a:ext cx="5580668" cy="3464503"/>
          </a:xfrm>
          <a:custGeom>
            <a:avLst/>
            <a:gdLst>
              <a:gd name="connsiteX0" fmla="*/ 6626150 w 5580668"/>
              <a:gd name="connsiteY0" fmla="*/ 1332448 h 3464503"/>
              <a:gd name="connsiteX1" fmla="*/ 6082023 w 5580668"/>
              <a:gd name="connsiteY1" fmla="*/ 1563442 h 3464503"/>
              <a:gd name="connsiteX2" fmla="*/ 5579751 w 5580668"/>
              <a:gd name="connsiteY2" fmla="*/ 1776668 h 3464503"/>
              <a:gd name="connsiteX3" fmla="*/ 2868596 w 5580668"/>
              <a:gd name="connsiteY3" fmla="*/ 3463822 h 3464503"/>
              <a:gd name="connsiteX4" fmla="*/ 40291 w 5580668"/>
              <a:gd name="connsiteY4" fmla="*/ 2025561 h 3464503"/>
              <a:gd name="connsiteX5" fmla="*/ 2499315 w 5580668"/>
              <a:gd name="connsiteY5" fmla="*/ 9448 h 3464503"/>
              <a:gd name="connsiteX6" fmla="*/ 5403439 w 5580668"/>
              <a:gd name="connsiteY6" fmla="*/ 1124736 h 3464503"/>
              <a:gd name="connsiteX7" fmla="*/ 6002567 w 5580668"/>
              <a:gd name="connsiteY7" fmla="*/ 1226515 h 3464503"/>
              <a:gd name="connsiteX8" fmla="*/ 6626150 w 5580668"/>
              <a:gd name="connsiteY8" fmla="*/ 1332448 h 346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0668" h="3464503" fill="none" extrusionOk="0">
                <a:moveTo>
                  <a:pt x="6626150" y="1332448"/>
                </a:moveTo>
                <a:cubicBezTo>
                  <a:pt x="6401244" y="1398317"/>
                  <a:pt x="6197317" y="1507087"/>
                  <a:pt x="6082023" y="1563442"/>
                </a:cubicBezTo>
                <a:cubicBezTo>
                  <a:pt x="5966729" y="1619797"/>
                  <a:pt x="5767875" y="1713764"/>
                  <a:pt x="5579751" y="1776668"/>
                </a:cubicBezTo>
                <a:cubicBezTo>
                  <a:pt x="5744013" y="2878471"/>
                  <a:pt x="4463875" y="3345641"/>
                  <a:pt x="2868596" y="3463822"/>
                </a:cubicBezTo>
                <a:cubicBezTo>
                  <a:pt x="1482827" y="3465905"/>
                  <a:pt x="295459" y="2920691"/>
                  <a:pt x="40291" y="2025561"/>
                </a:cubicBezTo>
                <a:cubicBezTo>
                  <a:pt x="-253798" y="1004928"/>
                  <a:pt x="797572" y="-26035"/>
                  <a:pt x="2499315" y="9448"/>
                </a:cubicBezTo>
                <a:cubicBezTo>
                  <a:pt x="3609228" y="-29317"/>
                  <a:pt x="4878417" y="458569"/>
                  <a:pt x="5403439" y="1124736"/>
                </a:cubicBezTo>
                <a:cubicBezTo>
                  <a:pt x="5586591" y="1175423"/>
                  <a:pt x="5799235" y="1184860"/>
                  <a:pt x="6002567" y="1226515"/>
                </a:cubicBezTo>
                <a:cubicBezTo>
                  <a:pt x="6205899" y="1268169"/>
                  <a:pt x="6369510" y="1298147"/>
                  <a:pt x="6626150" y="1332448"/>
                </a:cubicBezTo>
                <a:close/>
              </a:path>
              <a:path w="5580668" h="3464503" stroke="0" extrusionOk="0">
                <a:moveTo>
                  <a:pt x="6626150" y="1332448"/>
                </a:moveTo>
                <a:cubicBezTo>
                  <a:pt x="6388249" y="1410235"/>
                  <a:pt x="6272090" y="1485771"/>
                  <a:pt x="6134342" y="1541231"/>
                </a:cubicBezTo>
                <a:cubicBezTo>
                  <a:pt x="5996594" y="1596692"/>
                  <a:pt x="5836138" y="1640596"/>
                  <a:pt x="5579751" y="1776668"/>
                </a:cubicBezTo>
                <a:cubicBezTo>
                  <a:pt x="5483477" y="2389881"/>
                  <a:pt x="4297920" y="3530123"/>
                  <a:pt x="2868596" y="3463822"/>
                </a:cubicBezTo>
                <a:cubicBezTo>
                  <a:pt x="1434041" y="3438717"/>
                  <a:pt x="119108" y="2943364"/>
                  <a:pt x="40291" y="2025561"/>
                </a:cubicBezTo>
                <a:cubicBezTo>
                  <a:pt x="-321319" y="1048768"/>
                  <a:pt x="751156" y="1496"/>
                  <a:pt x="2499315" y="9448"/>
                </a:cubicBezTo>
                <a:cubicBezTo>
                  <a:pt x="3860432" y="41839"/>
                  <a:pt x="4845382" y="348816"/>
                  <a:pt x="5403439" y="1124736"/>
                </a:cubicBezTo>
                <a:cubicBezTo>
                  <a:pt x="5620409" y="1169950"/>
                  <a:pt x="5818132" y="1200934"/>
                  <a:pt x="5978113" y="1222361"/>
                </a:cubicBezTo>
                <a:cubicBezTo>
                  <a:pt x="6138094" y="1243788"/>
                  <a:pt x="6348980" y="1304409"/>
                  <a:pt x="6626150" y="1332448"/>
                </a:cubicBezTo>
                <a:close/>
              </a:path>
            </a:pathLst>
          </a:custGeom>
          <a:blipFill dpi="0" rotWithShape="1">
            <a:blip r:embed="rId3">
              <a:extLst>
                <a:ext uri="{28A0092B-C50C-407E-A947-70E740481C1C}">
                  <a14:useLocalDpi xmlns:a14="http://schemas.microsoft.com/office/drawing/2010/main" xmlns="" val="0"/>
                </a:ext>
              </a:extLst>
            </a:blip>
            <a:srcRect/>
            <a:stretch>
              <a:fillRect/>
            </a:stretch>
          </a:blipFill>
          <a:ln w="19050">
            <a:solidFill>
              <a:schemeClr val="accent4">
                <a:lumMod val="50000"/>
              </a:schemeClr>
            </a:solidFill>
            <a:extLst>
              <a:ext uri="{C807C97D-BFC1-408E-A445-0C87EB9F89A2}">
                <ask:lineSketchStyleProps xmlns:ask="http://schemas.microsoft.com/office/drawing/2018/sketchyshapes" xmlns="" sd="1619513256">
                  <a:prstGeom prst="wedgeEllipseCallout">
                    <a:avLst>
                      <a:gd name="adj1" fmla="val 68734"/>
                      <a:gd name="adj2" fmla="val -1154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1"/>
                </a:solidFill>
              </a:rPr>
              <a:t>Kakva je bila politika partizana prema raznolikosti u vjeri, narodnosti ili </a:t>
            </a:r>
            <a:r>
              <a:rPr lang="hr-HR" sz="3200" b="1" dirty="0" smtClean="0">
                <a:solidFill>
                  <a:schemeClr val="tx1"/>
                </a:solidFill>
              </a:rPr>
              <a:t>spolu?</a:t>
            </a:r>
            <a:r>
              <a:rPr lang="hr-HR" i="1" dirty="0" smtClean="0"/>
              <a:t>?</a:t>
            </a:r>
            <a:endParaRPr lang="hr-HR" dirty="0"/>
          </a:p>
        </p:txBody>
      </p:sp>
    </p:spTree>
    <p:extLst>
      <p:ext uri="{BB962C8B-B14F-4D97-AF65-F5344CB8AC3E}">
        <p14:creationId xmlns:p14="http://schemas.microsoft.com/office/powerpoint/2010/main" xmlns="" val="3799794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ica 3">
            <a:extLst>
              <a:ext uri="{FF2B5EF4-FFF2-40B4-BE49-F238E27FC236}">
                <a16:creationId xmlns:a16="http://schemas.microsoft.com/office/drawing/2014/main" xmlns="" id="{8651AB9A-4B2F-4931-AA47-50DAE34B69F1}"/>
              </a:ext>
            </a:extLst>
          </p:cNvPr>
          <p:cNvGraphicFramePr>
            <a:graphicFrameLocks noGrp="1"/>
          </p:cNvGraphicFramePr>
          <p:nvPr>
            <p:extLst>
              <p:ext uri="{D42A27DB-BD31-4B8C-83A1-F6EECF244321}">
                <p14:modId xmlns:p14="http://schemas.microsoft.com/office/powerpoint/2010/main" xmlns="" val="693945538"/>
              </p:ext>
            </p:extLst>
          </p:nvPr>
        </p:nvGraphicFramePr>
        <p:xfrm>
          <a:off x="84841" y="1244339"/>
          <a:ext cx="8005440" cy="5636349"/>
        </p:xfrm>
        <a:graphic>
          <a:graphicData uri="http://schemas.openxmlformats.org/drawingml/2006/table">
            <a:tbl>
              <a:tblPr firstRow="1" firstCol="1" lastRow="1" lastCol="1" bandRow="1" bandCol="1">
                <a:effectLst>
                  <a:outerShdw blurRad="63500" sx="102000" sy="102000" algn="ctr" rotWithShape="0">
                    <a:prstClr val="black">
                      <a:alpha val="40000"/>
                    </a:prstClr>
                  </a:outerShdw>
                </a:effectLst>
                <a:tableStyleId>{91EBBBCC-DAD2-459C-BE2E-F6DE35CF9A28}</a:tableStyleId>
              </a:tblPr>
              <a:tblGrid>
                <a:gridCol w="1678574">
                  <a:extLst>
                    <a:ext uri="{9D8B030D-6E8A-4147-A177-3AD203B41FA5}">
                      <a16:colId xmlns:a16="http://schemas.microsoft.com/office/drawing/2014/main" xmlns="" val="321285645"/>
                    </a:ext>
                  </a:extLst>
                </a:gridCol>
                <a:gridCol w="1613725">
                  <a:extLst>
                    <a:ext uri="{9D8B030D-6E8A-4147-A177-3AD203B41FA5}">
                      <a16:colId xmlns:a16="http://schemas.microsoft.com/office/drawing/2014/main" xmlns="" val="1962507746"/>
                    </a:ext>
                  </a:extLst>
                </a:gridCol>
                <a:gridCol w="1661114">
                  <a:extLst>
                    <a:ext uri="{9D8B030D-6E8A-4147-A177-3AD203B41FA5}">
                      <a16:colId xmlns:a16="http://schemas.microsoft.com/office/drawing/2014/main" xmlns="" val="2670589479"/>
                    </a:ext>
                  </a:extLst>
                </a:gridCol>
                <a:gridCol w="1627859">
                  <a:extLst>
                    <a:ext uri="{9D8B030D-6E8A-4147-A177-3AD203B41FA5}">
                      <a16:colId xmlns:a16="http://schemas.microsoft.com/office/drawing/2014/main" xmlns="" val="1851370590"/>
                    </a:ext>
                  </a:extLst>
                </a:gridCol>
                <a:gridCol w="1424168">
                  <a:extLst>
                    <a:ext uri="{9D8B030D-6E8A-4147-A177-3AD203B41FA5}">
                      <a16:colId xmlns:a16="http://schemas.microsoft.com/office/drawing/2014/main" xmlns="" val="1495263198"/>
                    </a:ext>
                  </a:extLst>
                </a:gridCol>
              </a:tblGrid>
              <a:tr h="1042005">
                <a:tc>
                  <a:txBody>
                    <a:bodyPr/>
                    <a:lstStyle/>
                    <a:p>
                      <a:pPr>
                        <a:lnSpc>
                          <a:spcPct val="115000"/>
                        </a:lnSpc>
                        <a:spcAft>
                          <a:spcPts val="1000"/>
                        </a:spcAft>
                      </a:pPr>
                      <a:r>
                        <a:rPr lang="hr-HR" sz="1600" dirty="0">
                          <a:effectLst/>
                        </a:rPr>
                        <a:t> </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736" marR="447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endParaRPr lang="hr-HR" sz="1800" dirty="0">
                        <a:solidFill>
                          <a:schemeClr val="tx1"/>
                        </a:solidFill>
                        <a:effectLst/>
                      </a:endParaRPr>
                    </a:p>
                    <a:p>
                      <a:pPr algn="ctr">
                        <a:lnSpc>
                          <a:spcPct val="115000"/>
                        </a:lnSpc>
                        <a:spcAft>
                          <a:spcPts val="1000"/>
                        </a:spcAft>
                      </a:pPr>
                      <a:r>
                        <a:rPr lang="hr-HR" sz="1800" dirty="0">
                          <a:solidFill>
                            <a:schemeClr val="tx1"/>
                          </a:solidFill>
                          <a:effectLst/>
                        </a:rPr>
                        <a:t>Istaknute osobe</a:t>
                      </a:r>
                      <a:endParaRPr lang="hr-H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36" marR="447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hr-HR" sz="1800" dirty="0">
                          <a:solidFill>
                            <a:schemeClr val="tx1"/>
                          </a:solidFill>
                          <a:effectLst/>
                        </a:rPr>
                        <a:t> </a:t>
                      </a:r>
                    </a:p>
                    <a:p>
                      <a:pPr algn="ctr">
                        <a:lnSpc>
                          <a:spcPct val="115000"/>
                        </a:lnSpc>
                        <a:spcAft>
                          <a:spcPts val="1000"/>
                        </a:spcAft>
                      </a:pPr>
                      <a:r>
                        <a:rPr lang="hr-HR" sz="1800" dirty="0">
                          <a:solidFill>
                            <a:schemeClr val="tx1"/>
                          </a:solidFill>
                          <a:effectLst/>
                        </a:rPr>
                        <a:t>Ciljevi i način djelovanja</a:t>
                      </a:r>
                      <a:endParaRPr lang="hr-H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36" marR="447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endParaRPr lang="hr-HR" sz="1800" dirty="0">
                        <a:solidFill>
                          <a:schemeClr val="tx1"/>
                        </a:solidFill>
                        <a:effectLst/>
                      </a:endParaRPr>
                    </a:p>
                    <a:p>
                      <a:pPr algn="ctr">
                        <a:lnSpc>
                          <a:spcPct val="115000"/>
                        </a:lnSpc>
                        <a:spcAft>
                          <a:spcPts val="1000"/>
                        </a:spcAft>
                      </a:pPr>
                      <a:r>
                        <a:rPr lang="hr-HR" sz="1800" dirty="0">
                          <a:solidFill>
                            <a:schemeClr val="tx1"/>
                          </a:solidFill>
                          <a:effectLst/>
                        </a:rPr>
                        <a:t>Značajni datumi</a:t>
                      </a:r>
                      <a:endParaRPr lang="hr-H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36" marR="447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endParaRPr lang="hr-HR" sz="1800" dirty="0">
                        <a:solidFill>
                          <a:schemeClr val="tx1"/>
                        </a:solidFill>
                        <a:effectLst/>
                      </a:endParaRPr>
                    </a:p>
                    <a:p>
                      <a:pPr algn="ctr">
                        <a:lnSpc>
                          <a:spcPct val="115000"/>
                        </a:lnSpc>
                        <a:spcAft>
                          <a:spcPts val="1000"/>
                        </a:spcAft>
                      </a:pPr>
                      <a:r>
                        <a:rPr lang="hr-HR" sz="1800" dirty="0">
                          <a:solidFill>
                            <a:schemeClr val="tx1"/>
                          </a:solidFill>
                          <a:effectLst/>
                        </a:rPr>
                        <a:t>Suradnja </a:t>
                      </a:r>
                      <a:endParaRPr lang="hr-H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36" marR="447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46076095"/>
                  </a:ext>
                </a:extLst>
              </a:tr>
              <a:tr h="1479079">
                <a:tc>
                  <a:txBody>
                    <a:bodyPr/>
                    <a:lstStyle/>
                    <a:p>
                      <a:pPr>
                        <a:lnSpc>
                          <a:spcPct val="115000"/>
                        </a:lnSpc>
                        <a:spcAft>
                          <a:spcPts val="1000"/>
                        </a:spcAft>
                      </a:pPr>
                      <a:r>
                        <a:rPr lang="hr-HR" sz="1800" dirty="0">
                          <a:effectLst/>
                        </a:rPr>
                        <a:t> </a:t>
                      </a:r>
                    </a:p>
                    <a:p>
                      <a:pPr>
                        <a:lnSpc>
                          <a:spcPct val="115000"/>
                        </a:lnSpc>
                        <a:spcAft>
                          <a:spcPts val="1000"/>
                        </a:spcAft>
                      </a:pPr>
                      <a:r>
                        <a:rPr lang="hr-HR" sz="1800" dirty="0">
                          <a:effectLst/>
                        </a:rPr>
                        <a:t>NDH i ustaški režim:</a:t>
                      </a:r>
                    </a:p>
                    <a:p>
                      <a:pPr>
                        <a:lnSpc>
                          <a:spcPct val="115000"/>
                        </a:lnSpc>
                        <a:spcAft>
                          <a:spcPts val="1000"/>
                        </a:spcAft>
                      </a:pPr>
                      <a:r>
                        <a:rPr lang="hr-HR" sz="1800" dirty="0">
                          <a:effectLst/>
                        </a:rPr>
                        <a:t>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736" marR="447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spcAft>
                          <a:spcPts val="1000"/>
                        </a:spcAft>
                      </a:pP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736" marR="447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spcAft>
                          <a:spcPts val="1000"/>
                        </a:spcAft>
                      </a:pPr>
                      <a:r>
                        <a:rPr lang="hr-HR" sz="1600" dirty="0">
                          <a:effectLst/>
                        </a:rPr>
                        <a:t> </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736" marR="447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spcAft>
                          <a:spcPts val="1000"/>
                        </a:spcAft>
                      </a:pPr>
                      <a:r>
                        <a:rPr lang="hr-HR" sz="1600" dirty="0">
                          <a:effectLst/>
                        </a:rPr>
                        <a:t> </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736" marR="447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spcAft>
                          <a:spcPts val="1000"/>
                        </a:spcAft>
                      </a:pPr>
                      <a:r>
                        <a:rPr lang="hr-HR" sz="1600" dirty="0">
                          <a:effectLst/>
                        </a:rPr>
                        <a:t> </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736" marR="447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2435047088"/>
                  </a:ext>
                </a:extLst>
              </a:tr>
              <a:tr h="1468040">
                <a:tc>
                  <a:txBody>
                    <a:bodyPr/>
                    <a:lstStyle/>
                    <a:p>
                      <a:pPr>
                        <a:lnSpc>
                          <a:spcPct val="115000"/>
                        </a:lnSpc>
                        <a:spcAft>
                          <a:spcPts val="1000"/>
                        </a:spcAft>
                      </a:pPr>
                      <a:r>
                        <a:rPr lang="hr-HR" sz="1800" dirty="0">
                          <a:effectLst/>
                        </a:rPr>
                        <a:t> </a:t>
                      </a:r>
                    </a:p>
                    <a:p>
                      <a:pPr>
                        <a:lnSpc>
                          <a:spcPct val="115000"/>
                        </a:lnSpc>
                        <a:spcAft>
                          <a:spcPts val="1000"/>
                        </a:spcAft>
                      </a:pPr>
                      <a:r>
                        <a:rPr lang="hr-HR" sz="1800" dirty="0">
                          <a:effectLst/>
                        </a:rPr>
                        <a:t>Četnički pokret:</a:t>
                      </a:r>
                    </a:p>
                  </a:txBody>
                  <a:tcPr marL="44736" marR="447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spcAft>
                          <a:spcPts val="1000"/>
                        </a:spcAft>
                      </a:pPr>
                      <a:r>
                        <a:rPr lang="hr-HR" sz="1600" dirty="0">
                          <a:effectLst/>
                        </a:rPr>
                        <a:t> </a:t>
                      </a:r>
                    </a:p>
                    <a:p>
                      <a:pPr>
                        <a:lnSpc>
                          <a:spcPct val="115000"/>
                        </a:lnSpc>
                        <a:spcAft>
                          <a:spcPts val="1000"/>
                        </a:spcAft>
                      </a:pPr>
                      <a:r>
                        <a:rPr lang="hr-HR" sz="1600" dirty="0">
                          <a:effectLst/>
                        </a:rPr>
                        <a:t> </a:t>
                      </a:r>
                    </a:p>
                    <a:p>
                      <a:pPr>
                        <a:lnSpc>
                          <a:spcPct val="115000"/>
                        </a:lnSpc>
                        <a:spcAft>
                          <a:spcPts val="1000"/>
                        </a:spcAft>
                      </a:pPr>
                      <a:r>
                        <a:rPr lang="hr-HR" sz="1600" dirty="0">
                          <a:effectLst/>
                        </a:rPr>
                        <a:t> </a:t>
                      </a:r>
                    </a:p>
                    <a:p>
                      <a:pPr>
                        <a:lnSpc>
                          <a:spcPct val="115000"/>
                        </a:lnSpc>
                        <a:spcAft>
                          <a:spcPts val="1000"/>
                        </a:spcAft>
                      </a:pPr>
                      <a:r>
                        <a:rPr lang="hr-HR" sz="1600" dirty="0">
                          <a:effectLst/>
                        </a:rPr>
                        <a:t> </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736" marR="447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spcAft>
                          <a:spcPts val="1000"/>
                        </a:spcAft>
                      </a:pPr>
                      <a:r>
                        <a:rPr lang="hr-HR" sz="1600">
                          <a:effectLst/>
                        </a:rPr>
                        <a:t> </a:t>
                      </a:r>
                    </a:p>
                    <a:p>
                      <a:pPr>
                        <a:lnSpc>
                          <a:spcPct val="115000"/>
                        </a:lnSpc>
                        <a:spcAft>
                          <a:spcPts val="1000"/>
                        </a:spcAft>
                      </a:pPr>
                      <a:r>
                        <a:rPr lang="hr-HR" sz="1600">
                          <a:effectLst/>
                        </a:rPr>
                        <a:t> </a:t>
                      </a:r>
                    </a:p>
                    <a:p>
                      <a:pPr>
                        <a:lnSpc>
                          <a:spcPct val="115000"/>
                        </a:lnSpc>
                        <a:spcAft>
                          <a:spcPts val="1000"/>
                        </a:spcAft>
                      </a:pPr>
                      <a:r>
                        <a:rPr lang="hr-HR" sz="1600">
                          <a:effectLst/>
                        </a:rPr>
                        <a:t> </a:t>
                      </a:r>
                    </a:p>
                    <a:p>
                      <a:pPr>
                        <a:lnSpc>
                          <a:spcPct val="115000"/>
                        </a:lnSpc>
                        <a:spcAft>
                          <a:spcPts val="1000"/>
                        </a:spcAft>
                      </a:pPr>
                      <a:r>
                        <a:rPr lang="hr-HR" sz="1600">
                          <a:effectLst/>
                        </a:rPr>
                        <a:t> </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44736" marR="447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spcAft>
                          <a:spcPts val="1000"/>
                        </a:spcAft>
                      </a:pPr>
                      <a:r>
                        <a:rPr lang="hr-HR" sz="1600">
                          <a:effectLst/>
                        </a:rPr>
                        <a:t> </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44736" marR="447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spcAft>
                          <a:spcPts val="1000"/>
                        </a:spcAft>
                      </a:pPr>
                      <a:r>
                        <a:rPr lang="hr-HR" sz="1600">
                          <a:effectLst/>
                        </a:rPr>
                        <a:t> </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44736" marR="447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3879216026"/>
                  </a:ext>
                </a:extLst>
              </a:tr>
              <a:tr h="1544409">
                <a:tc>
                  <a:txBody>
                    <a:bodyPr/>
                    <a:lstStyle/>
                    <a:p>
                      <a:pPr>
                        <a:lnSpc>
                          <a:spcPct val="115000"/>
                        </a:lnSpc>
                        <a:spcAft>
                          <a:spcPts val="1000"/>
                        </a:spcAft>
                      </a:pPr>
                      <a:r>
                        <a:rPr lang="hr-HR" sz="1800" dirty="0">
                          <a:effectLst/>
                        </a:rPr>
                        <a:t> </a:t>
                      </a:r>
                    </a:p>
                    <a:p>
                      <a:pPr>
                        <a:lnSpc>
                          <a:spcPct val="115000"/>
                        </a:lnSpc>
                        <a:spcAft>
                          <a:spcPts val="1000"/>
                        </a:spcAft>
                      </a:pPr>
                      <a:r>
                        <a:rPr lang="hr-HR" sz="1800" dirty="0">
                          <a:effectLst/>
                        </a:rPr>
                        <a:t>Partizanski pokret:</a:t>
                      </a:r>
                    </a:p>
                    <a:p>
                      <a:pPr>
                        <a:lnSpc>
                          <a:spcPct val="115000"/>
                        </a:lnSpc>
                        <a:spcAft>
                          <a:spcPts val="1000"/>
                        </a:spcAft>
                      </a:pP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736" marR="447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spcAft>
                          <a:spcPts val="1000"/>
                        </a:spcAft>
                      </a:pPr>
                      <a:r>
                        <a:rPr lang="hr-HR" sz="1600" dirty="0">
                          <a:effectLst/>
                        </a:rPr>
                        <a:t> </a:t>
                      </a:r>
                    </a:p>
                    <a:p>
                      <a:pPr>
                        <a:lnSpc>
                          <a:spcPct val="115000"/>
                        </a:lnSpc>
                        <a:spcAft>
                          <a:spcPts val="1000"/>
                        </a:spcAft>
                      </a:pPr>
                      <a:endParaRPr lang="hr-HR" sz="1600" dirty="0">
                        <a:effectLst/>
                      </a:endParaRPr>
                    </a:p>
                  </a:txBody>
                  <a:tcPr marL="44736" marR="447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spcAft>
                          <a:spcPts val="1000"/>
                        </a:spcAft>
                      </a:pPr>
                      <a:r>
                        <a:rPr lang="hr-HR" sz="1600" dirty="0">
                          <a:effectLst/>
                        </a:rPr>
                        <a:t> </a:t>
                      </a:r>
                    </a:p>
                  </a:txBody>
                  <a:tcPr marL="44736" marR="447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spcAft>
                          <a:spcPts val="1000"/>
                        </a:spcAft>
                      </a:pP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736" marR="447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spcAft>
                          <a:spcPts val="1000"/>
                        </a:spcAft>
                      </a:pPr>
                      <a:r>
                        <a:rPr lang="hr-HR" sz="1600" dirty="0">
                          <a:effectLst/>
                        </a:rPr>
                        <a:t> </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736" marR="447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2918999869"/>
                  </a:ext>
                </a:extLst>
              </a:tr>
            </a:tbl>
          </a:graphicData>
        </a:graphic>
      </p:graphicFrame>
      <p:pic>
        <p:nvPicPr>
          <p:cNvPr id="5" name="Slika 4">
            <a:extLst>
              <a:ext uri="{FF2B5EF4-FFF2-40B4-BE49-F238E27FC236}">
                <a16:creationId xmlns:a16="http://schemas.microsoft.com/office/drawing/2014/main" xmlns="" id="{CE67B9D4-E414-4B83-B581-70672D4E9F64}"/>
              </a:ext>
            </a:extLst>
          </p:cNvPr>
          <p:cNvPicPr>
            <a:picLocks noChangeAspect="1"/>
          </p:cNvPicPr>
          <p:nvPr/>
        </p:nvPicPr>
        <p:blipFill>
          <a:blip r:embed="rId2"/>
          <a:stretch>
            <a:fillRect/>
          </a:stretch>
        </p:blipFill>
        <p:spPr>
          <a:xfrm>
            <a:off x="10350630" y="4253056"/>
            <a:ext cx="1841369" cy="2604943"/>
          </a:xfrm>
          <a:prstGeom prst="rect">
            <a:avLst/>
          </a:prstGeom>
        </p:spPr>
      </p:pic>
      <p:sp>
        <p:nvSpPr>
          <p:cNvPr id="6" name="Oblačić za govor: ovalni 5">
            <a:extLst>
              <a:ext uri="{FF2B5EF4-FFF2-40B4-BE49-F238E27FC236}">
                <a16:creationId xmlns:a16="http://schemas.microsoft.com/office/drawing/2014/main" xmlns="" id="{9125BF3E-1AAD-43BB-9439-82959C759C4D}"/>
              </a:ext>
            </a:extLst>
          </p:cNvPr>
          <p:cNvSpPr/>
          <p:nvPr/>
        </p:nvSpPr>
        <p:spPr>
          <a:xfrm>
            <a:off x="8333295" y="1242135"/>
            <a:ext cx="3707876" cy="3193329"/>
          </a:xfrm>
          <a:custGeom>
            <a:avLst/>
            <a:gdLst>
              <a:gd name="connsiteX0" fmla="*/ 2485649 w 3707876"/>
              <a:gd name="connsiteY0" fmla="*/ 3504519 h 3193329"/>
              <a:gd name="connsiteX1" fmla="*/ 2012816 w 3707876"/>
              <a:gd name="connsiteY1" fmla="*/ 3187455 h 3193329"/>
              <a:gd name="connsiteX2" fmla="*/ 53190 w 3707876"/>
              <a:gd name="connsiteY2" fmla="*/ 1976379 h 3193329"/>
              <a:gd name="connsiteX3" fmla="*/ 1351285 w 3707876"/>
              <a:gd name="connsiteY3" fmla="*/ 59804 h 3193329"/>
              <a:gd name="connsiteX4" fmla="*/ 3495657 w 3707876"/>
              <a:gd name="connsiteY4" fmla="*/ 854883 h 3193329"/>
              <a:gd name="connsiteX5" fmla="*/ 2693190 w 3707876"/>
              <a:gd name="connsiteY5" fmla="*/ 3020362 h 3193329"/>
              <a:gd name="connsiteX6" fmla="*/ 2485649 w 3707876"/>
              <a:gd name="connsiteY6" fmla="*/ 3504519 h 319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7876" h="3193329" fill="none" extrusionOk="0">
                <a:moveTo>
                  <a:pt x="2485649" y="3504519"/>
                </a:moveTo>
                <a:cubicBezTo>
                  <a:pt x="2328188" y="3412783"/>
                  <a:pt x="2153066" y="3304370"/>
                  <a:pt x="2012816" y="3187455"/>
                </a:cubicBezTo>
                <a:cubicBezTo>
                  <a:pt x="1165242" y="3334003"/>
                  <a:pt x="268987" y="2624589"/>
                  <a:pt x="53190" y="1976379"/>
                </a:cubicBezTo>
                <a:cubicBezTo>
                  <a:pt x="-323600" y="950621"/>
                  <a:pt x="446076" y="284670"/>
                  <a:pt x="1351285" y="59804"/>
                </a:cubicBezTo>
                <a:cubicBezTo>
                  <a:pt x="2101388" y="-224875"/>
                  <a:pt x="3062658" y="359759"/>
                  <a:pt x="3495657" y="854883"/>
                </a:cubicBezTo>
                <a:cubicBezTo>
                  <a:pt x="3769154" y="1655504"/>
                  <a:pt x="3706692" y="2451579"/>
                  <a:pt x="2693190" y="3020362"/>
                </a:cubicBezTo>
                <a:cubicBezTo>
                  <a:pt x="2599664" y="3185720"/>
                  <a:pt x="2547610" y="3314158"/>
                  <a:pt x="2485649" y="3504519"/>
                </a:cubicBezTo>
                <a:close/>
              </a:path>
              <a:path w="3707876" h="3193329" stroke="0" extrusionOk="0">
                <a:moveTo>
                  <a:pt x="2485649" y="3504519"/>
                </a:moveTo>
                <a:cubicBezTo>
                  <a:pt x="2285561" y="3364134"/>
                  <a:pt x="2118722" y="3275415"/>
                  <a:pt x="2012816" y="3187455"/>
                </a:cubicBezTo>
                <a:cubicBezTo>
                  <a:pt x="980970" y="3116106"/>
                  <a:pt x="142931" y="2617889"/>
                  <a:pt x="53190" y="1976379"/>
                </a:cubicBezTo>
                <a:cubicBezTo>
                  <a:pt x="-156313" y="1263717"/>
                  <a:pt x="368319" y="98519"/>
                  <a:pt x="1351285" y="59804"/>
                </a:cubicBezTo>
                <a:cubicBezTo>
                  <a:pt x="2123274" y="-144325"/>
                  <a:pt x="3095736" y="223452"/>
                  <a:pt x="3495657" y="854883"/>
                </a:cubicBezTo>
                <a:cubicBezTo>
                  <a:pt x="3974495" y="1667612"/>
                  <a:pt x="3452035" y="2677897"/>
                  <a:pt x="2693190" y="3020362"/>
                </a:cubicBezTo>
                <a:cubicBezTo>
                  <a:pt x="2619236" y="3148008"/>
                  <a:pt x="2565874" y="3336794"/>
                  <a:pt x="2485649" y="3504519"/>
                </a:cubicBezTo>
                <a:close/>
              </a:path>
            </a:pathLst>
          </a:custGeom>
          <a:blipFill dpi="0" rotWithShape="1">
            <a:blip r:embed="rId3">
              <a:extLst>
                <a:ext uri="{28A0092B-C50C-407E-A947-70E740481C1C}">
                  <a14:useLocalDpi xmlns:a14="http://schemas.microsoft.com/office/drawing/2010/main" xmlns="" val="0"/>
                </a:ext>
              </a:extLst>
            </a:blip>
            <a:srcRect/>
            <a:stretch>
              <a:fillRect/>
            </a:stretch>
          </a:blipFill>
          <a:ln w="19050">
            <a:solidFill>
              <a:schemeClr val="accent4">
                <a:lumMod val="50000"/>
              </a:schemeClr>
            </a:solidFill>
            <a:extLst>
              <a:ext uri="{C807C97D-BFC1-408E-A445-0C87EB9F89A2}">
                <ask:lineSketchStyleProps xmlns:ask="http://schemas.microsoft.com/office/drawing/2018/sketchyshapes" xmlns="" sd="1619513256">
                  <a:prstGeom prst="wedgeEllipseCallout">
                    <a:avLst>
                      <a:gd name="adj1" fmla="val 17037"/>
                      <a:gd name="adj2" fmla="val 5974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a:solidFill>
                  <a:schemeClr val="tx1"/>
                </a:solidFill>
              </a:rPr>
              <a:t>Ispuni usporednu tablicu o NDH i ustašama, četnicima i partizanima. </a:t>
            </a:r>
          </a:p>
        </p:txBody>
      </p:sp>
    </p:spTree>
    <p:extLst>
      <p:ext uri="{BB962C8B-B14F-4D97-AF65-F5344CB8AC3E}">
        <p14:creationId xmlns:p14="http://schemas.microsoft.com/office/powerpoint/2010/main" xmlns="" val="4254726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945</Words>
  <Application>Microsoft Office PowerPoint</Application>
  <PresentationFormat>Custom</PresentationFormat>
  <Paragraphs>86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Elephant</vt:lpstr>
      <vt:lpstr>Calibri</vt:lpstr>
      <vt:lpstr>Times New Roman</vt:lpstr>
      <vt:lpstr>Calibri Light</vt:lpstr>
      <vt:lpstr>Office Theme</vt:lpstr>
      <vt:lpstr>Ponavljanje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dvukelic</cp:lastModifiedBy>
  <cp:revision>31</cp:revision>
  <dcterms:created xsi:type="dcterms:W3CDTF">2021-01-04T08:54:24Z</dcterms:created>
  <dcterms:modified xsi:type="dcterms:W3CDTF">2021-07-01T10:39:49Z</dcterms:modified>
</cp:coreProperties>
</file>